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63" r:id="rId2"/>
    <p:sldId id="262" r:id="rId3"/>
    <p:sldId id="282" r:id="rId4"/>
    <p:sldId id="265" r:id="rId5"/>
    <p:sldId id="267" r:id="rId6"/>
    <p:sldId id="283" r:id="rId7"/>
    <p:sldId id="268" r:id="rId8"/>
    <p:sldId id="264" r:id="rId9"/>
    <p:sldId id="266" r:id="rId10"/>
    <p:sldId id="270" r:id="rId11"/>
    <p:sldId id="271" r:id="rId12"/>
    <p:sldId id="272" r:id="rId13"/>
    <p:sldId id="273" r:id="rId14"/>
    <p:sldId id="274" r:id="rId15"/>
    <p:sldId id="275" r:id="rId16"/>
    <p:sldId id="280" r:id="rId17"/>
    <p:sldId id="276" r:id="rId18"/>
    <p:sldId id="277" r:id="rId19"/>
    <p:sldId id="278" r:id="rId20"/>
    <p:sldId id="281" r:id="rId21"/>
    <p:sldId id="279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42" autoAdjust="0"/>
    <p:restoredTop sz="92720"/>
  </p:normalViewPr>
  <p:slideViewPr>
    <p:cSldViewPr snapToGrid="0">
      <p:cViewPr varScale="1">
        <p:scale>
          <a:sx n="82" d="100"/>
          <a:sy n="82" d="100"/>
        </p:scale>
        <p:origin x="56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원경" userId="88f913f3-63b7-43da-b294-a693d1e50191" providerId="ADAL" clId="{08B0E161-912C-C54A-9C03-CACA4D590685}"/>
    <pc:docChg chg="undo custSel modSld">
      <pc:chgData name="김원경" userId="88f913f3-63b7-43da-b294-a693d1e50191" providerId="ADAL" clId="{08B0E161-912C-C54A-9C03-CACA4D590685}" dt="2020-11-03T15:37:41.518" v="13" actId="478"/>
      <pc:docMkLst>
        <pc:docMk/>
      </pc:docMkLst>
      <pc:sldChg chg="delSp modSp mod">
        <pc:chgData name="김원경" userId="88f913f3-63b7-43da-b294-a693d1e50191" providerId="ADAL" clId="{08B0E161-912C-C54A-9C03-CACA4D590685}" dt="2020-11-03T15:36:57.392" v="3" actId="478"/>
        <pc:sldMkLst>
          <pc:docMk/>
          <pc:sldMk cId="3846139540" sldId="262"/>
        </pc:sldMkLst>
        <pc:picChg chg="del mod modCrop">
          <ac:chgData name="김원경" userId="88f913f3-63b7-43da-b294-a693d1e50191" providerId="ADAL" clId="{08B0E161-912C-C54A-9C03-CACA4D590685}" dt="2020-11-03T15:36:57.392" v="3" actId="478"/>
          <ac:picMkLst>
            <pc:docMk/>
            <pc:sldMk cId="3846139540" sldId="262"/>
            <ac:picMk id="4" creationId="{8FB18EB8-6302-6243-A12D-E9771D58B76C}"/>
          </ac:picMkLst>
        </pc:picChg>
      </pc:sldChg>
      <pc:sldChg chg="delSp mod">
        <pc:chgData name="김원경" userId="88f913f3-63b7-43da-b294-a693d1e50191" providerId="ADAL" clId="{08B0E161-912C-C54A-9C03-CACA4D590685}" dt="2020-11-03T15:37:41.518" v="13" actId="478"/>
        <pc:sldMkLst>
          <pc:docMk/>
          <pc:sldMk cId="1883037778" sldId="264"/>
        </pc:sldMkLst>
        <pc:picChg chg="del">
          <ac:chgData name="김원경" userId="88f913f3-63b7-43da-b294-a693d1e50191" providerId="ADAL" clId="{08B0E161-912C-C54A-9C03-CACA4D590685}" dt="2020-11-03T15:37:41.518" v="13" actId="478"/>
          <ac:picMkLst>
            <pc:docMk/>
            <pc:sldMk cId="1883037778" sldId="264"/>
            <ac:picMk id="8" creationId="{03FE6092-68E6-2B47-B0F8-56EF5A289325}"/>
          </ac:picMkLst>
        </pc:picChg>
      </pc:sldChg>
      <pc:sldChg chg="addSp delSp modSp mod">
        <pc:chgData name="김원경" userId="88f913f3-63b7-43da-b294-a693d1e50191" providerId="ADAL" clId="{08B0E161-912C-C54A-9C03-CACA4D590685}" dt="2020-11-03T15:37:23.662" v="11" actId="732"/>
        <pc:sldMkLst>
          <pc:docMk/>
          <pc:sldMk cId="3949857096" sldId="265"/>
        </pc:sldMkLst>
        <pc:picChg chg="add del mod modCrop">
          <ac:chgData name="김원경" userId="88f913f3-63b7-43da-b294-a693d1e50191" providerId="ADAL" clId="{08B0E161-912C-C54A-9C03-CACA4D590685}" dt="2020-11-03T15:37:23.662" v="11" actId="732"/>
          <ac:picMkLst>
            <pc:docMk/>
            <pc:sldMk cId="3949857096" sldId="265"/>
            <ac:picMk id="3" creationId="{01A389A9-BB9B-914A-B94E-7C41AF952836}"/>
          </ac:picMkLst>
        </pc:picChg>
      </pc:sldChg>
      <pc:sldChg chg="modSp mod">
        <pc:chgData name="김원경" userId="88f913f3-63b7-43da-b294-a693d1e50191" providerId="ADAL" clId="{08B0E161-912C-C54A-9C03-CACA4D590685}" dt="2020-11-03T15:37:37.366" v="12" actId="732"/>
        <pc:sldMkLst>
          <pc:docMk/>
          <pc:sldMk cId="1436910500" sldId="268"/>
        </pc:sldMkLst>
        <pc:picChg chg="mod modCrop">
          <ac:chgData name="김원경" userId="88f913f3-63b7-43da-b294-a693d1e50191" providerId="ADAL" clId="{08B0E161-912C-C54A-9C03-CACA4D590685}" dt="2020-11-03T15:37:37.366" v="12" actId="732"/>
          <ac:picMkLst>
            <pc:docMk/>
            <pc:sldMk cId="1436910500" sldId="268"/>
            <ac:picMk id="3" creationId="{7E9A53FA-CED0-3F4E-BBB6-FC2FCF12A0A4}"/>
          </ac:picMkLst>
        </pc:picChg>
      </pc:sldChg>
      <pc:sldChg chg="delSp mod">
        <pc:chgData name="김원경" userId="88f913f3-63b7-43da-b294-a693d1e50191" providerId="ADAL" clId="{08B0E161-912C-C54A-9C03-CACA4D590685}" dt="2020-11-03T15:37:00.337" v="4" actId="478"/>
        <pc:sldMkLst>
          <pc:docMk/>
          <pc:sldMk cId="1140711091" sldId="282"/>
        </pc:sldMkLst>
        <pc:picChg chg="del">
          <ac:chgData name="김원경" userId="88f913f3-63b7-43da-b294-a693d1e50191" providerId="ADAL" clId="{08B0E161-912C-C54A-9C03-CACA4D590685}" dt="2020-11-03T15:37:00.337" v="4" actId="478"/>
          <ac:picMkLst>
            <pc:docMk/>
            <pc:sldMk cId="1140711091" sldId="282"/>
            <ac:picMk id="4" creationId="{766E26CC-D59B-1048-881C-60034D2BF3F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CFC7E3-7AD5-6242-A942-4B67A02B33E3}" type="datetimeFigureOut">
              <a:rPr kumimoji="1" lang="ko-Kore-KR" altLang="en-US" smtClean="0"/>
              <a:t>2020. 11. 4.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4A187-63BB-1148-9654-26DA1C4838A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99339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*자료</a:t>
            </a:r>
            <a:r>
              <a:rPr kumimoji="1" lang="ko-KR" altLang="en-US" dirty="0"/>
              <a:t> 출처</a:t>
            </a:r>
            <a:r>
              <a:rPr kumimoji="1" lang="en-US" altLang="ko-KR" dirty="0"/>
              <a:t>:</a:t>
            </a:r>
            <a:r>
              <a:rPr kumimoji="1" lang="ko-KR" altLang="en-US" dirty="0"/>
              <a:t> 본교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데이터센터 프로그래밍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수업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86036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ore-K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KubernetesDeploymentExample</a:t>
            </a:r>
            <a:endParaRPr lang="en-US" altLang="ko-Kore-KR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포켓몬고의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사례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실제 예상한 트래픽보다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배 넘는 트래픽이 나오는 등 대성공을 거뒀는데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컨테이너 테크놀로지와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쿠버네티스를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이용했더니 전혀 문제가 없었더라 하는 것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48353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ore-K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containerManagementPlatformsPreferences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33870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컨테이너는 거대한 어플리케이션에 비하면 너무 작은 최소 단위가 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415238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 생각해낸 것이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쿠버네티스의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팟이라는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아이디어다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컨테이너 하나하나가 의미를 가지는 것보다 더 상위의 개념을 정의한 것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스토리지가 필요하면 이들을 하나로 묶음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얘네는 하나의 네트워크 </a:t>
            </a:r>
            <a:r>
              <a:rPr lang="en-US" altLang="ko-Kore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address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안에 속해있다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유니크한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아이피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주소를 가진다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..?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대신 하나의 운영체제를 공유함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각각은 서로 다른 네트워크 포트를 가짐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각각에게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아이피를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할당하고 그 포트를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열어주어야만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했던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도커에서의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개념보다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수월해짐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프론트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로직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 이 셋이 각각 하나의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컨테이너고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셋이 통신하면 좋지만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그러기엔 컨테이너가 너무 작고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프론트 처리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처리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 처리하는 애들을 하나로 묶어 우리는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팟이라고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부른다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다만 여기에 컨테이너가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1~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 들어갈 수 있는 것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구현하기 위해 컨테이너가 존재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  <a:endParaRPr kumimoji="1" lang="ko-Kore-KR" altLang="en-US" dirty="0"/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39198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컨테이너 모여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노드 위에서 동작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노드가 모여 클러스터 구축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ko-Kore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노드는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머신에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상응한다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노드는 왼쪽 그림의 여러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컴같은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것을 의미한다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 노드는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가상머신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실제 물리적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머신 일수도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혼용도 가능</a:t>
            </a: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쿠버네티스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위에서 노드들을 돌릴 건데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755041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err="1"/>
              <a:t>엔진엑스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레디스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레디스</a:t>
            </a:r>
            <a:r>
              <a:rPr kumimoji="1" lang="ko-KR" altLang="en-US" dirty="0"/>
              <a:t> 스토리지 이렇게 </a:t>
            </a:r>
            <a:r>
              <a:rPr kumimoji="1" lang="en-US" altLang="ko-KR" dirty="0"/>
              <a:t>3</a:t>
            </a:r>
            <a:r>
              <a:rPr kumimoji="1" lang="ko-KR" altLang="en-US" dirty="0"/>
              <a:t>개의 </a:t>
            </a:r>
            <a:r>
              <a:rPr kumimoji="1" lang="ko-KR" altLang="en-US" dirty="0" err="1"/>
              <a:t>팟을</a:t>
            </a:r>
            <a:r>
              <a:rPr kumimoji="1" lang="ko-KR" altLang="en-US" dirty="0"/>
              <a:t> 만드는 것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009387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노드들의 모음이 클러스터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여기에 붙는 애들의 </a:t>
            </a:r>
            <a:r>
              <a:rPr lang="en-US" altLang="ko-Kore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능력이 늘수록 클러스터의 용량은 올라간다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022497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여기에 당연히 스토리지가 붙을 것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76327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인터넷에 직접 노출되는 환경은 일반적이지 않다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두번째 항목에 나와있음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어느 노드에 무슨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들어가야하는지 스케줄링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계속 모니터링하다가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팟들에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문제가 발생해서 죽는 애가 생기면 살리는 것 가능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스케일링 업다운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업글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문제 등 보다 풍부한 기능을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도커보다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훨씬 더 풍부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안정적으로 제공할 것이다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ko-Kore-KR" dirty="0"/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여기서 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deployment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배포 아니고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어플리케이션의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실행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의미한다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실행을 직접 하는게 아니고 그걸 부탁하는 거라고 바꿔 생각할 것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프로그래머가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얌파일에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기술했던 것을 이제 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desired state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부른다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쿠버에게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시킨게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아니고 부탁한 것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이런 인프라를 희망한다는 의미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쿠버는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이걸 만들고 유지한다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죽은 애를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딴데다가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새롭게 만들어서 유지해주는 기능이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그게 두번째 항목에 나온 내용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이게 배포 컨트롤러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58801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고객의 요청은 클러스터에 들어온다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따라서 외부 요청은 클러스터에 있는 것이 맞다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ore-KR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 </a:t>
            </a:r>
            <a:r>
              <a:rPr lang="ko-KR" alt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프로토콜로 접속하면 포트에서 정보를 받아 이 정보에 기반해 안쪽으로 </a:t>
            </a:r>
            <a:r>
              <a:rPr lang="ko-KR" altLang="en-US" sz="1200" b="0" i="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전달해줌</a:t>
            </a:r>
            <a:r>
              <a:rPr lang="en-US" altLang="ko-KR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똘똘한 기능</a:t>
            </a:r>
            <a:r>
              <a:rPr lang="en-US" altLang="ko-KR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</a:t>
            </a:r>
            <a:r>
              <a:rPr lang="ko-KR" altLang="en-US" sz="1200" b="0" i="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로드밸런싱</a:t>
            </a:r>
            <a:r>
              <a:rPr lang="en-US" altLang="ko-KR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 4</a:t>
            </a:r>
            <a:r>
              <a:rPr lang="ko-KR" alt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로드를 보고 균등하게 분배하는 그런 기능들도 입구인 포트</a:t>
            </a:r>
            <a:r>
              <a:rPr lang="en-US" altLang="ko-KR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번호</a:t>
            </a:r>
            <a:r>
              <a:rPr lang="en-US" altLang="ko-KR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역할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ore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ssl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security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지원하는 기능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 암호화하고 암호를 푸는 통신 방식인데 이에 대해 입구 역할을 해주면서 암호를 풀 수 있음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 </a:t>
            </a:r>
            <a:r>
              <a:rPr lang="ko-KR" alt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서비스에 접속하는 사람들이 암호화된 트래픽을 여기 다 갖다 놓으면 여기서 풀어서 받을 애들을 처리해 전달하는 역할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4706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미들웨어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어플리케이션과 </a:t>
            </a:r>
            <a:r>
              <a:rPr lang="ko-KR" alt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운체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가운데에서 </a:t>
            </a:r>
            <a:r>
              <a:rPr lang="ko-KR" alt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어플에서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필요하지만 </a:t>
            </a:r>
            <a:r>
              <a:rPr lang="ko-KR" alt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운체에서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제공하지 않는 기능을 제공하는 역할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라이브러리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프레임워크 등등도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통상 </a:t>
            </a:r>
            <a:r>
              <a:rPr lang="ko-KR" alt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운체에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더 </a:t>
            </a:r>
            <a:r>
              <a:rPr lang="ko-KR" alt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친밀해서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이를 보완하는 </a:t>
            </a:r>
            <a:r>
              <a:rPr lang="ko-KR" alt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역할하는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것을 말함</a:t>
            </a:r>
            <a:endParaRPr lang="en-US" altLang="ko-KR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ko-Kore-KR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이제 내가 만든 서비스를 대규모로 배포해보고 싶은 상황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(26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쪽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온프레미스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퍼블릭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프라이빗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클라우드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직접 구축 먼저 생각해보자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어떤 작업을 필요로 할지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27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쪽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~.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직접 구축하고 쓰는 경우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28~: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우리에게 필요한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무엇이지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...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 굉장히 많은 것을 고민해야 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9711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서비스를 사용해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팟들을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연결하고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~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복수로 등장해서 얘네를 활용해 서비스를 외부에 노출하는 작업들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핵심은 내부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로드밸런싱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기능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언제 죽고 언제 살아날지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예측하는건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안정적이면 예측할 수 있을 것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하지만 아닌 경우엔 알기 어렵다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정상적으로 내가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죽일수도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있고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버전업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다운 정상 작업 통해서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혹은 시스템 장애로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죽었다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살아날수있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죽은 애가 소생되는게 아니고 완전 새로운 애가 살아나는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아이피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주소를 보는게 의미가 없다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주소가 바뀌나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...?&lt;-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맞음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3171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지금까지는 우리가 한 컴퓨터 위에서 돌아가는 하나의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소웨를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짰고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소웨가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모든 일을 하도록 놔뒀다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이제부턴 그렇게 하지 않아도 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씨피유나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대가 있으면 작업을 할 애들이 늘어났기 때문에 그렇게 하지 않아도 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그러면 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씨피유에서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돌아가는 일은 굉장히 작은 일만 돌아가면 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.--&gt;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마이크로서비스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이런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클라우드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개념이 등장하면서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소웨를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개발하는 방법 자체가 달라짐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이젠 단순히 서버가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많은게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아니고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소웨를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개발하고 배포할 것인지 개념과 방법이 달라짐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핵심 개념은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자동화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환경을 일일이 맞춰주는게 불가능하므로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밑에 이런 환경이 제공되어야 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말하면 그걸 준비해달라고 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Infra as Code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장점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필요한걸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요청하기만 하면 되고 그 외 고민은 안해도 되는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서비스에 집중할 수 있음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34257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만약</a:t>
            </a:r>
            <a:r>
              <a:rPr kumimoji="1" lang="ko-KR" altLang="en-US" dirty="0"/>
              <a:t> 리눅스 환경에서 똑같은 짓을 하려하는 경우는</a:t>
            </a:r>
            <a:r>
              <a:rPr kumimoji="1" lang="en-US" altLang="ko-KR" dirty="0"/>
              <a:t>?</a:t>
            </a:r>
            <a:r>
              <a:rPr kumimoji="1" lang="ko-KR" altLang="en-US" dirty="0"/>
              <a:t> 더하다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가상머신을</a:t>
            </a:r>
            <a:r>
              <a:rPr kumimoji="1" lang="ko-KR" altLang="en-US" dirty="0"/>
              <a:t> 설치한 뒤 그 안에 접속해서 하겠지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혹시 사용해본 사람들은 불편을 겪어본 적이 없는가</a:t>
            </a:r>
            <a:r>
              <a:rPr kumimoji="1" lang="en-US" altLang="ko-KR" dirty="0"/>
              <a:t>?</a:t>
            </a:r>
            <a:r>
              <a:rPr kumimoji="1" lang="ko-KR" altLang="en-US" dirty="0"/>
              <a:t> 어떤 불편을 겪었는가</a:t>
            </a:r>
            <a:r>
              <a:rPr kumimoji="1" lang="en-US" altLang="ko-KR" dirty="0"/>
              <a:t>?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가상머신의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문제로 무엇이 등장했는가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회사에서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프라이빗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컴퓨터를 서로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나눠쓴다고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이걸 가상 머신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띄우는걸로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...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그럼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99%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회사가 다 리눅스를 쓰는데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리눅스 위에 가상 머신 위에 리눅스를 올리는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=&gt;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굳이 이래야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...?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느려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터져지기만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하는데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...?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리눅스 위에 리눅스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가상머신을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띄우지 않으려면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ko-KR" altLang="en-US" sz="1200" b="1" i="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운체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가상화</a:t>
            </a:r>
            <a:r>
              <a:rPr lang="en-US" altLang="ko-KR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ko-KR" alt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기법을 써야하며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그게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&amp;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쿠버네티스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양쪽 그림의 가장 큰 차이는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무게 차이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오른쪽에 있는 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A~F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어플들은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가상머신과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비슷한 일을 할 것이고 메모리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씨피유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등을 점유하고 있겠지만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가상머신만큼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무겁진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않다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왼쪽은 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안좋느냐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쓰다가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필요없음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지우고 또 지우고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그러는데 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지워질 땐 깔끔하게 지워지지 않는다</a:t>
            </a:r>
            <a:r>
              <a:rPr lang="en-US" altLang="ko-KR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그러면 프로그램들끼리 간섭을 일으켜서 프로그램이 죽기도 하고</a:t>
            </a:r>
            <a:r>
              <a:rPr lang="en-US" altLang="ko-KR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컴퓨터는 점점 느려지고</a:t>
            </a:r>
            <a:r>
              <a:rPr lang="en-US" altLang="ko-KR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 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결국 </a:t>
            </a:r>
            <a:r>
              <a:rPr lang="ko-KR" altLang="en-US" sz="1200" b="1" i="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운체를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다시 깔기에 </a:t>
            </a:r>
            <a:r>
              <a:rPr lang="ko-KR" altLang="en-US" sz="1200" b="1" i="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이르른다</a:t>
            </a:r>
            <a:r>
              <a:rPr lang="en-US" altLang="ko-KR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컨테이너인지 이해할 수 있는 파트였음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컨테이너 뚜껑을 열고 설치하고 싶은 모든 프로그램</a:t>
            </a:r>
            <a:r>
              <a:rPr lang="en-US" altLang="ko-KR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 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어플리케이션</a:t>
            </a:r>
            <a:r>
              <a:rPr lang="en-US" altLang="ko-KR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운체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모두</a:t>
            </a:r>
            <a:r>
              <a:rPr lang="en-US" altLang="ko-KR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한번에 넣고 </a:t>
            </a:r>
            <a:r>
              <a:rPr lang="en-US" altLang="ko-Kore-KR" sz="1200" b="1" i="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</a:t>
            </a:r>
            <a:r>
              <a:rPr lang="en-US" altLang="ko-Kore-KR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위에서 돌린 뒤</a:t>
            </a:r>
            <a:r>
              <a:rPr lang="en-US" altLang="ko-KR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삭제 할 땐 깔끔하게 한번에 삭제할 수 있는 기술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!!!!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서로 독립적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ore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통째로 가지고 있지도 않기 때문에 사이즈가 작다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&amp;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실행 속도도 매우 빠르다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.=&gt;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더 많은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어플들이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더 적은 자원 요구</a:t>
            </a:r>
            <a:endParaRPr kumimoji="1" lang="en-US" altLang="ko-Kore-KR" dirty="0"/>
          </a:p>
          <a:p>
            <a:r>
              <a:rPr kumimoji="1" lang="ko-KR" altLang="en-US" dirty="0"/>
              <a:t>그건 </a:t>
            </a:r>
            <a:r>
              <a:rPr kumimoji="1" lang="ko-KR" altLang="en-US" dirty="0" err="1"/>
              <a:t>가상머신이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~</a:t>
            </a:r>
            <a:r>
              <a:rPr kumimoji="1" lang="ko-KR" altLang="en-US" dirty="0"/>
              <a:t>한 </a:t>
            </a:r>
            <a:r>
              <a:rPr kumimoji="1" lang="ko-KR" altLang="en-US" dirty="0" err="1"/>
              <a:t>녀석이라서</a:t>
            </a:r>
            <a:r>
              <a:rPr kumimoji="1" lang="ko-KR" altLang="en-US" dirty="0"/>
              <a:t> 그렇다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우리 </a:t>
            </a:r>
            <a:r>
              <a:rPr kumimoji="1" lang="ko-KR" altLang="en-US" dirty="0" err="1"/>
              <a:t>피피티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r>
              <a:rPr kumimoji="1" lang="ko-KR" altLang="en-US" dirty="0"/>
              <a:t>장 보면 실행시간</a:t>
            </a:r>
            <a:r>
              <a:rPr kumimoji="1" lang="en-US" altLang="ko-KR" dirty="0"/>
              <a:t>,</a:t>
            </a:r>
            <a:r>
              <a:rPr kumimoji="1" lang="ko-KR" altLang="en-US" dirty="0"/>
              <a:t> 메모리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CPU</a:t>
            </a:r>
            <a:r>
              <a:rPr kumimoji="1" lang="ko-KR" altLang="en-US" dirty="0"/>
              <a:t> 등에 있어 효율이 월등히 좋음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283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컨테이너 기술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필요한 어플리케이션을 설치할 때 운영체제에 필요한 것 포함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운영체제에 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configuration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해야하는 것 포함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라이브러리 등등의 것을 한데 묶어서 설치하고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지울때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깨끗하게 지우는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기능을 하는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이전의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소웨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중 가장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유명한게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LXC.</a:t>
            </a: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라이센스는 가장 유명한 아파치 라이센스를 쓰는데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가장 큰 특징은 바로 오퍼레이팅 시스템 부문을 보면 리눅스 위에 버클리 유닉스 </a:t>
            </a:r>
            <a:r>
              <a:rPr lang="en-US" altLang="ko-Kore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dsd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윈도우즈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맥</a:t>
            </a:r>
            <a:r>
              <a:rPr lang="en-US" altLang="ko-Kore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... 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지원하지 않는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운체가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없다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리눅스 컨테이너와 비슷한 기능을 하는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하지만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가장 큰 장점은 가장 많은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운체를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지원하고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이에 기반해서 만들면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운체에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상관없이 동일한 기능을 해준다는 것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리눅스 컨테이너 외에도 이런 기술을 가진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소웨는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많았지만 그 중 가장 성공한 것이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&amp;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쿠버네티스인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것 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덕에 인프라의 스펙과 독립적인 어플리케이션 제작 가능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72225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더 현실적인 이야기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49085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반면 </a:t>
            </a:r>
            <a:r>
              <a:rPr kumimoji="1" lang="ko-KR" altLang="en-US" dirty="0" err="1"/>
              <a:t>도커는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~</a:t>
            </a:r>
            <a:r>
              <a:rPr kumimoji="1" lang="ko-KR" altLang="en-US" dirty="0"/>
              <a:t> 한 녀석</a:t>
            </a:r>
            <a:r>
              <a:rPr kumimoji="1" lang="en-US" altLang="ko-KR" dirty="0"/>
              <a:t>(</a:t>
            </a:r>
            <a:r>
              <a:rPr kumimoji="1" lang="ko-KR" altLang="en-US" dirty="0"/>
              <a:t>커널</a:t>
            </a:r>
            <a:r>
              <a:rPr kumimoji="1" lang="en-US" altLang="ko-KR" dirty="0"/>
              <a:t>),</a:t>
            </a:r>
            <a:r>
              <a:rPr kumimoji="1" lang="ko-KR" altLang="en-US" dirty="0"/>
              <a:t> 가상화 수준은 </a:t>
            </a:r>
            <a:r>
              <a:rPr kumimoji="1" lang="en-US" altLang="ko-KR" dirty="0"/>
              <a:t>~</a:t>
            </a:r>
            <a:r>
              <a:rPr kumimoji="1" lang="ko-KR" altLang="en-US" dirty="0"/>
              <a:t>하다</a:t>
            </a:r>
            <a:r>
              <a:rPr kumimoji="1"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kumimoji="1" lang="ko-KR" altLang="en-US" dirty="0"/>
              <a:t>운영 환경</a:t>
            </a:r>
            <a:r>
              <a:rPr kumimoji="1" lang="en-US" altLang="ko-KR" dirty="0"/>
              <a:t>(OS)</a:t>
            </a:r>
            <a:r>
              <a:rPr kumimoji="1" lang="ko-KR" altLang="en-US" dirty="0"/>
              <a:t> 상관없이 동일한 코드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도커</a:t>
            </a:r>
            <a:r>
              <a:rPr kumimoji="1" lang="ko-KR" altLang="en-US" dirty="0"/>
              <a:t> 파일의 코드로 같은 일을 시행할 수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실제로 일을 할 때 환경을 일일이 맞춰주는게 불가능하므로 밑에 이런 환경이 제공되길</a:t>
            </a:r>
            <a:r>
              <a:rPr kumimoji="1" lang="en-US" altLang="ko-KR" dirty="0"/>
              <a:t>!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라고</a:t>
            </a:r>
            <a:r>
              <a:rPr kumimoji="1" lang="ko-KR" altLang="en-US" dirty="0"/>
              <a:t> 말하면 그걸 준비해달라고 </a:t>
            </a:r>
            <a:r>
              <a:rPr kumimoji="1" lang="en-US" altLang="ko-KR" dirty="0" err="1"/>
              <a:t>IaC</a:t>
            </a:r>
            <a:r>
              <a:rPr kumimoji="1" lang="ko-KR" altLang="en-US" dirty="0" err="1"/>
              <a:t>로써</a:t>
            </a:r>
            <a:r>
              <a:rPr kumimoji="1" lang="ko-KR" altLang="en-US" dirty="0"/>
              <a:t> 부탁하는 역할</a:t>
            </a:r>
            <a:r>
              <a:rPr kumimoji="1" lang="en-US" altLang="ko-KR" dirty="0"/>
              <a:t>.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덕에 인프라의 스펙과 독립적인 어플리케이션 제작 가능</a:t>
            </a:r>
            <a:br>
              <a:rPr kumimoji="0"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kumimoji="1" lang="en-US" altLang="ko-KR" dirty="0"/>
            </a:br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서버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플밍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하다보면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운체의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변수를 건드릴 때가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환경변수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어떤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플램을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실행하려 하는데 디스크에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어딨는지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찾아갈 수 있도록 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운체를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setup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하는 </a:t>
            </a:r>
            <a:r>
              <a:rPr lang="en-US" altLang="ko-Kore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configuration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결국 실행하는 프로그램과 그 사촌인 라이브러리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 밑에 깔릴 커널에 해당하거나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미들웨어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런타임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기타 라이브러리 등등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코드가 아니더라도 환경설정과 관련된 많은 것들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이걸 다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이미지 안에 담을 수 있다는 것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87621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서비스는 컨테이너 하나만으로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동작하진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않는다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마이크로 서비스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~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만대의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기본 사용할 것이라 생각함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우리가 생각하는 서비스를 매우 작은 기능으로 쪼개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흩어넣을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것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이것이 컨테이너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하나의 컨테이너를 다루는 내용을 했었다면 복수의 내용을 다루는 컨테이너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컴포즈는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여러 개의 컨테이너를 작동시키는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어플리케이션 </a:t>
            </a:r>
            <a:endParaRPr kumimoji="1" lang="en-US" altLang="ko-Kore-KR" dirty="0"/>
          </a:p>
          <a:p>
            <a:r>
              <a:rPr kumimoji="1" lang="ko-Kore-KR" altLang="en-US" dirty="0"/>
              <a:t>포스트</a:t>
            </a:r>
            <a:r>
              <a:rPr kumimoji="1" lang="ko-KR" altLang="en-US" dirty="0"/>
              <a:t> 보면서 설명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7750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원리</a:t>
            </a:r>
            <a:r>
              <a:rPr kumimoji="1" lang="ko-KR" altLang="en-US" dirty="0"/>
              <a:t> 설명하는 그림</a:t>
            </a:r>
            <a:endParaRPr kumimoji="1" lang="en-US" altLang="ko-KR" dirty="0"/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여러 서비스가 상호작용하며 문제없이 동작하도록 도와주는 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kumimoji="1" lang="en-US" altLang="ko-KR" dirty="0"/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컨테이너 모여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팟이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노드 위에서 동작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노드가 모여 클러스터 구축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4A187-63BB-1148-9654-26DA1C4838A8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22987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2904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2276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084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705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11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927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166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78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861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4498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283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2020. 11. 4.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595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44bits.io/ko/post/why-should-i-use-docker-container#%ED%85%8C%EC%8A%A4%ED%8A%B8-%EC%A3%BC%EB%8F%84-%EA%B0%9C%EB%B0%9C%EC%9D%98-%EA%B4%80%EC%A0%90%EC%97%90%EC%84%9C-%EB%8F%84%EC%BB%A4%ED%8C%8C%EC%9D%BC-%EB%B0%94%EB%9D%BC%EB%B3%B4%EA%B8%B0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44bits.io/ko/post/almost-perfect-development-environment-with-docker-and-docker-compose#%EA%B0%9C%EB%B0%9C-%ED%99%98%EA%B2%BD-%EA%B5%AC%EC%84%B1%EC%9D%B4%EB%9D%BC%EB%8A%94-%EC%96%B4%EB%A0%A4%EC%9B%80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그룹 71"/>
          <p:cNvGrpSpPr/>
          <p:nvPr/>
        </p:nvGrpSpPr>
        <p:grpSpPr>
          <a:xfrm>
            <a:off x="3100291" y="-2869"/>
            <a:ext cx="5958348" cy="9645394"/>
            <a:chOff x="3100291" y="-2869"/>
            <a:chExt cx="5958348" cy="9645394"/>
          </a:xfrm>
        </p:grpSpPr>
        <p:grpSp>
          <p:nvGrpSpPr>
            <p:cNvPr id="91" name="그룹 90"/>
            <p:cNvGrpSpPr/>
            <p:nvPr/>
          </p:nvGrpSpPr>
          <p:grpSpPr>
            <a:xfrm>
              <a:off x="5461705" y="-2869"/>
              <a:ext cx="1114698" cy="6922783"/>
              <a:chOff x="5842568" y="-1694744"/>
              <a:chExt cx="454026" cy="2819702"/>
            </a:xfrm>
          </p:grpSpPr>
          <p:sp>
            <p:nvSpPr>
              <p:cNvPr id="111" name="Rectangle 10"/>
              <p:cNvSpPr>
                <a:spLocks noChangeArrowheads="1"/>
              </p:cNvSpPr>
              <p:nvPr/>
            </p:nvSpPr>
            <p:spPr bwMode="auto">
              <a:xfrm>
                <a:off x="6056477" y="-1694744"/>
                <a:ext cx="79065" cy="2375418"/>
              </a:xfrm>
              <a:prstGeom prst="rect">
                <a:avLst/>
              </a:prstGeom>
              <a:solidFill>
                <a:srgbClr val="5253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6" name="Freeform 15"/>
              <p:cNvSpPr>
                <a:spLocks/>
              </p:cNvSpPr>
              <p:nvPr/>
            </p:nvSpPr>
            <p:spPr bwMode="auto">
              <a:xfrm>
                <a:off x="5929881" y="649402"/>
                <a:ext cx="366713" cy="355600"/>
              </a:xfrm>
              <a:custGeom>
                <a:avLst/>
                <a:gdLst>
                  <a:gd name="T0" fmla="*/ 379 w 693"/>
                  <a:gd name="T1" fmla="*/ 0 h 671"/>
                  <a:gd name="T2" fmla="*/ 231 w 693"/>
                  <a:gd name="T3" fmla="*/ 70 h 671"/>
                  <a:gd name="T4" fmla="*/ 242 w 693"/>
                  <a:gd name="T5" fmla="*/ 74 h 671"/>
                  <a:gd name="T6" fmla="*/ 336 w 693"/>
                  <a:gd name="T7" fmla="*/ 129 h 671"/>
                  <a:gd name="T8" fmla="*/ 416 w 693"/>
                  <a:gd name="T9" fmla="*/ 198 h 671"/>
                  <a:gd name="T10" fmla="*/ 457 w 693"/>
                  <a:gd name="T11" fmla="*/ 255 h 671"/>
                  <a:gd name="T12" fmla="*/ 471 w 693"/>
                  <a:gd name="T13" fmla="*/ 301 h 671"/>
                  <a:gd name="T14" fmla="*/ 473 w 693"/>
                  <a:gd name="T15" fmla="*/ 332 h 671"/>
                  <a:gd name="T16" fmla="*/ 465 w 693"/>
                  <a:gd name="T17" fmla="*/ 367 h 671"/>
                  <a:gd name="T18" fmla="*/ 447 w 693"/>
                  <a:gd name="T19" fmla="*/ 401 h 671"/>
                  <a:gd name="T20" fmla="*/ 434 w 693"/>
                  <a:gd name="T21" fmla="*/ 419 h 671"/>
                  <a:gd name="T22" fmla="*/ 418 w 693"/>
                  <a:gd name="T23" fmla="*/ 435 h 671"/>
                  <a:gd name="T24" fmla="*/ 388 w 693"/>
                  <a:gd name="T25" fmla="*/ 459 h 671"/>
                  <a:gd name="T26" fmla="*/ 355 w 693"/>
                  <a:gd name="T27" fmla="*/ 473 h 671"/>
                  <a:gd name="T28" fmla="*/ 320 w 693"/>
                  <a:gd name="T29" fmla="*/ 479 h 671"/>
                  <a:gd name="T30" fmla="*/ 270 w 693"/>
                  <a:gd name="T31" fmla="*/ 476 h 671"/>
                  <a:gd name="T32" fmla="*/ 202 w 693"/>
                  <a:gd name="T33" fmla="*/ 450 h 671"/>
                  <a:gd name="T34" fmla="*/ 140 w 693"/>
                  <a:gd name="T35" fmla="*/ 412 h 671"/>
                  <a:gd name="T36" fmla="*/ 87 w 693"/>
                  <a:gd name="T37" fmla="*/ 368 h 671"/>
                  <a:gd name="T38" fmla="*/ 32 w 693"/>
                  <a:gd name="T39" fmla="*/ 314 h 671"/>
                  <a:gd name="T40" fmla="*/ 23 w 693"/>
                  <a:gd name="T41" fmla="*/ 305 h 671"/>
                  <a:gd name="T42" fmla="*/ 10 w 693"/>
                  <a:gd name="T43" fmla="*/ 328 h 671"/>
                  <a:gd name="T44" fmla="*/ 0 w 693"/>
                  <a:gd name="T45" fmla="*/ 386 h 671"/>
                  <a:gd name="T46" fmla="*/ 5 w 693"/>
                  <a:gd name="T47" fmla="*/ 414 h 671"/>
                  <a:gd name="T48" fmla="*/ 16 w 693"/>
                  <a:gd name="T49" fmla="*/ 450 h 671"/>
                  <a:gd name="T50" fmla="*/ 52 w 693"/>
                  <a:gd name="T51" fmla="*/ 518 h 671"/>
                  <a:gd name="T52" fmla="*/ 100 w 693"/>
                  <a:gd name="T53" fmla="*/ 574 h 671"/>
                  <a:gd name="T54" fmla="*/ 159 w 693"/>
                  <a:gd name="T55" fmla="*/ 620 h 671"/>
                  <a:gd name="T56" fmla="*/ 192 w 693"/>
                  <a:gd name="T57" fmla="*/ 638 h 671"/>
                  <a:gd name="T58" fmla="*/ 232 w 693"/>
                  <a:gd name="T59" fmla="*/ 653 h 671"/>
                  <a:gd name="T60" fmla="*/ 311 w 693"/>
                  <a:gd name="T61" fmla="*/ 671 h 671"/>
                  <a:gd name="T62" fmla="*/ 389 w 693"/>
                  <a:gd name="T63" fmla="*/ 671 h 671"/>
                  <a:gd name="T64" fmla="*/ 463 w 693"/>
                  <a:gd name="T65" fmla="*/ 655 h 671"/>
                  <a:gd name="T66" fmla="*/ 530 w 693"/>
                  <a:gd name="T67" fmla="*/ 626 h 671"/>
                  <a:gd name="T68" fmla="*/ 589 w 693"/>
                  <a:gd name="T69" fmla="*/ 584 h 671"/>
                  <a:gd name="T70" fmla="*/ 635 w 693"/>
                  <a:gd name="T71" fmla="*/ 534 h 671"/>
                  <a:gd name="T72" fmla="*/ 670 w 693"/>
                  <a:gd name="T73" fmla="*/ 473 h 671"/>
                  <a:gd name="T74" fmla="*/ 680 w 693"/>
                  <a:gd name="T75" fmla="*/ 442 h 671"/>
                  <a:gd name="T76" fmla="*/ 687 w 693"/>
                  <a:gd name="T77" fmla="*/ 409 h 671"/>
                  <a:gd name="T78" fmla="*/ 693 w 693"/>
                  <a:gd name="T79" fmla="*/ 348 h 671"/>
                  <a:gd name="T80" fmla="*/ 690 w 693"/>
                  <a:gd name="T81" fmla="*/ 293 h 671"/>
                  <a:gd name="T82" fmla="*/ 680 w 693"/>
                  <a:gd name="T83" fmla="*/ 246 h 671"/>
                  <a:gd name="T84" fmla="*/ 651 w 693"/>
                  <a:gd name="T85" fmla="*/ 181 h 671"/>
                  <a:gd name="T86" fmla="*/ 595 w 693"/>
                  <a:gd name="T87" fmla="*/ 113 h 671"/>
                  <a:gd name="T88" fmla="*/ 530 w 693"/>
                  <a:gd name="T89" fmla="*/ 64 h 671"/>
                  <a:gd name="T90" fmla="*/ 467 w 693"/>
                  <a:gd name="T91" fmla="*/ 30 h 671"/>
                  <a:gd name="T92" fmla="*/ 391 w 693"/>
                  <a:gd name="T93" fmla="*/ 2 h 671"/>
                  <a:gd name="T94" fmla="*/ 379 w 693"/>
                  <a:gd name="T9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3" h="671">
                    <a:moveTo>
                      <a:pt x="379" y="0"/>
                    </a:moveTo>
                    <a:lnTo>
                      <a:pt x="231" y="70"/>
                    </a:lnTo>
                    <a:lnTo>
                      <a:pt x="242" y="74"/>
                    </a:lnTo>
                    <a:lnTo>
                      <a:pt x="336" y="129"/>
                    </a:lnTo>
                    <a:lnTo>
                      <a:pt x="416" y="198"/>
                    </a:lnTo>
                    <a:lnTo>
                      <a:pt x="457" y="255"/>
                    </a:lnTo>
                    <a:lnTo>
                      <a:pt x="471" y="301"/>
                    </a:lnTo>
                    <a:lnTo>
                      <a:pt x="473" y="332"/>
                    </a:lnTo>
                    <a:lnTo>
                      <a:pt x="465" y="367"/>
                    </a:lnTo>
                    <a:lnTo>
                      <a:pt x="447" y="401"/>
                    </a:lnTo>
                    <a:lnTo>
                      <a:pt x="434" y="419"/>
                    </a:lnTo>
                    <a:lnTo>
                      <a:pt x="418" y="435"/>
                    </a:lnTo>
                    <a:lnTo>
                      <a:pt x="388" y="459"/>
                    </a:lnTo>
                    <a:lnTo>
                      <a:pt x="355" y="473"/>
                    </a:lnTo>
                    <a:lnTo>
                      <a:pt x="320" y="479"/>
                    </a:lnTo>
                    <a:lnTo>
                      <a:pt x="270" y="476"/>
                    </a:lnTo>
                    <a:lnTo>
                      <a:pt x="202" y="450"/>
                    </a:lnTo>
                    <a:lnTo>
                      <a:pt x="140" y="412"/>
                    </a:lnTo>
                    <a:lnTo>
                      <a:pt x="87" y="368"/>
                    </a:lnTo>
                    <a:lnTo>
                      <a:pt x="32" y="314"/>
                    </a:lnTo>
                    <a:lnTo>
                      <a:pt x="23" y="305"/>
                    </a:lnTo>
                    <a:lnTo>
                      <a:pt x="10" y="328"/>
                    </a:lnTo>
                    <a:lnTo>
                      <a:pt x="0" y="386"/>
                    </a:lnTo>
                    <a:lnTo>
                      <a:pt x="5" y="414"/>
                    </a:lnTo>
                    <a:lnTo>
                      <a:pt x="16" y="450"/>
                    </a:lnTo>
                    <a:lnTo>
                      <a:pt x="52" y="518"/>
                    </a:lnTo>
                    <a:lnTo>
                      <a:pt x="100" y="574"/>
                    </a:lnTo>
                    <a:lnTo>
                      <a:pt x="159" y="620"/>
                    </a:lnTo>
                    <a:lnTo>
                      <a:pt x="192" y="638"/>
                    </a:lnTo>
                    <a:lnTo>
                      <a:pt x="232" y="653"/>
                    </a:lnTo>
                    <a:lnTo>
                      <a:pt x="311" y="671"/>
                    </a:lnTo>
                    <a:lnTo>
                      <a:pt x="389" y="671"/>
                    </a:lnTo>
                    <a:lnTo>
                      <a:pt x="463" y="655"/>
                    </a:lnTo>
                    <a:lnTo>
                      <a:pt x="530" y="626"/>
                    </a:lnTo>
                    <a:lnTo>
                      <a:pt x="589" y="584"/>
                    </a:lnTo>
                    <a:lnTo>
                      <a:pt x="635" y="534"/>
                    </a:lnTo>
                    <a:lnTo>
                      <a:pt x="670" y="473"/>
                    </a:lnTo>
                    <a:lnTo>
                      <a:pt x="680" y="442"/>
                    </a:lnTo>
                    <a:lnTo>
                      <a:pt x="687" y="409"/>
                    </a:lnTo>
                    <a:lnTo>
                      <a:pt x="693" y="348"/>
                    </a:lnTo>
                    <a:lnTo>
                      <a:pt x="690" y="293"/>
                    </a:lnTo>
                    <a:lnTo>
                      <a:pt x="680" y="246"/>
                    </a:lnTo>
                    <a:lnTo>
                      <a:pt x="651" y="181"/>
                    </a:lnTo>
                    <a:lnTo>
                      <a:pt x="595" y="113"/>
                    </a:lnTo>
                    <a:lnTo>
                      <a:pt x="530" y="64"/>
                    </a:lnTo>
                    <a:lnTo>
                      <a:pt x="467" y="30"/>
                    </a:lnTo>
                    <a:lnTo>
                      <a:pt x="391" y="2"/>
                    </a:lnTo>
                    <a:lnTo>
                      <a:pt x="379" y="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7" name="Freeform 16"/>
              <p:cNvSpPr>
                <a:spLocks/>
              </p:cNvSpPr>
              <p:nvPr/>
            </p:nvSpPr>
            <p:spPr bwMode="auto">
              <a:xfrm>
                <a:off x="6179119" y="687502"/>
                <a:ext cx="101600" cy="258763"/>
              </a:xfrm>
              <a:custGeom>
                <a:avLst/>
                <a:gdLst>
                  <a:gd name="T0" fmla="*/ 191 w 194"/>
                  <a:gd name="T1" fmla="*/ 214 h 489"/>
                  <a:gd name="T2" fmla="*/ 186 w 194"/>
                  <a:gd name="T3" fmla="*/ 180 h 489"/>
                  <a:gd name="T4" fmla="*/ 158 w 194"/>
                  <a:gd name="T5" fmla="*/ 119 h 489"/>
                  <a:gd name="T6" fmla="*/ 111 w 194"/>
                  <a:gd name="T7" fmla="*/ 66 h 489"/>
                  <a:gd name="T8" fmla="*/ 41 w 194"/>
                  <a:gd name="T9" fmla="*/ 20 h 489"/>
                  <a:gd name="T10" fmla="*/ 0 w 194"/>
                  <a:gd name="T11" fmla="*/ 0 h 489"/>
                  <a:gd name="T12" fmla="*/ 7 w 194"/>
                  <a:gd name="T13" fmla="*/ 7 h 489"/>
                  <a:gd name="T14" fmla="*/ 47 w 194"/>
                  <a:gd name="T15" fmla="*/ 54 h 489"/>
                  <a:gd name="T16" fmla="*/ 79 w 194"/>
                  <a:gd name="T17" fmla="*/ 105 h 489"/>
                  <a:gd name="T18" fmla="*/ 108 w 194"/>
                  <a:gd name="T19" fmla="*/ 170 h 489"/>
                  <a:gd name="T20" fmla="*/ 126 w 194"/>
                  <a:gd name="T21" fmla="*/ 246 h 489"/>
                  <a:gd name="T22" fmla="*/ 128 w 194"/>
                  <a:gd name="T23" fmla="*/ 337 h 489"/>
                  <a:gd name="T24" fmla="*/ 108 w 194"/>
                  <a:gd name="T25" fmla="*/ 436 h 489"/>
                  <a:gd name="T26" fmla="*/ 85 w 194"/>
                  <a:gd name="T27" fmla="*/ 489 h 489"/>
                  <a:gd name="T28" fmla="*/ 88 w 194"/>
                  <a:gd name="T29" fmla="*/ 488 h 489"/>
                  <a:gd name="T30" fmla="*/ 124 w 194"/>
                  <a:gd name="T31" fmla="*/ 455 h 489"/>
                  <a:gd name="T32" fmla="*/ 157 w 194"/>
                  <a:gd name="T33" fmla="*/ 406 h 489"/>
                  <a:gd name="T34" fmla="*/ 175 w 194"/>
                  <a:gd name="T35" fmla="*/ 363 h 489"/>
                  <a:gd name="T36" fmla="*/ 190 w 194"/>
                  <a:gd name="T37" fmla="*/ 311 h 489"/>
                  <a:gd name="T38" fmla="*/ 194 w 194"/>
                  <a:gd name="T39" fmla="*/ 249 h 489"/>
                  <a:gd name="T40" fmla="*/ 191 w 194"/>
                  <a:gd name="T41" fmla="*/ 214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4" h="489">
                    <a:moveTo>
                      <a:pt x="191" y="214"/>
                    </a:moveTo>
                    <a:lnTo>
                      <a:pt x="186" y="180"/>
                    </a:lnTo>
                    <a:lnTo>
                      <a:pt x="158" y="119"/>
                    </a:lnTo>
                    <a:lnTo>
                      <a:pt x="111" y="66"/>
                    </a:lnTo>
                    <a:lnTo>
                      <a:pt x="41" y="20"/>
                    </a:lnTo>
                    <a:lnTo>
                      <a:pt x="0" y="0"/>
                    </a:lnTo>
                    <a:lnTo>
                      <a:pt x="7" y="7"/>
                    </a:lnTo>
                    <a:lnTo>
                      <a:pt x="47" y="54"/>
                    </a:lnTo>
                    <a:lnTo>
                      <a:pt x="79" y="105"/>
                    </a:lnTo>
                    <a:lnTo>
                      <a:pt x="108" y="170"/>
                    </a:lnTo>
                    <a:lnTo>
                      <a:pt x="126" y="246"/>
                    </a:lnTo>
                    <a:lnTo>
                      <a:pt x="128" y="337"/>
                    </a:lnTo>
                    <a:lnTo>
                      <a:pt x="108" y="436"/>
                    </a:lnTo>
                    <a:lnTo>
                      <a:pt x="85" y="489"/>
                    </a:lnTo>
                    <a:lnTo>
                      <a:pt x="88" y="488"/>
                    </a:lnTo>
                    <a:lnTo>
                      <a:pt x="124" y="455"/>
                    </a:lnTo>
                    <a:lnTo>
                      <a:pt x="157" y="406"/>
                    </a:lnTo>
                    <a:lnTo>
                      <a:pt x="175" y="363"/>
                    </a:lnTo>
                    <a:lnTo>
                      <a:pt x="190" y="311"/>
                    </a:lnTo>
                    <a:lnTo>
                      <a:pt x="194" y="249"/>
                    </a:lnTo>
                    <a:lnTo>
                      <a:pt x="191" y="2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8" name="자유형 117"/>
              <p:cNvSpPr/>
              <p:nvPr/>
            </p:nvSpPr>
            <p:spPr>
              <a:xfrm>
                <a:off x="6081487" y="908958"/>
                <a:ext cx="12700" cy="216000"/>
              </a:xfrm>
              <a:custGeom>
                <a:avLst/>
                <a:gdLst>
                  <a:gd name="connsiteX0" fmla="*/ 0 w 12700"/>
                  <a:gd name="connsiteY0" fmla="*/ 0 h 317500"/>
                  <a:gd name="connsiteX1" fmla="*/ 12700 w 12700"/>
                  <a:gd name="connsiteY1" fmla="*/ 317500 h 31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700" h="317500">
                    <a:moveTo>
                      <a:pt x="0" y="0"/>
                    </a:moveTo>
                    <a:lnTo>
                      <a:pt x="12700" y="317500"/>
                    </a:lnTo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9" name="자유형 118"/>
              <p:cNvSpPr/>
              <p:nvPr/>
            </p:nvSpPr>
            <p:spPr>
              <a:xfrm flipH="1">
                <a:off x="5842568" y="893083"/>
                <a:ext cx="188911" cy="216000"/>
              </a:xfrm>
              <a:custGeom>
                <a:avLst/>
                <a:gdLst>
                  <a:gd name="connsiteX0" fmla="*/ 0 w 12700"/>
                  <a:gd name="connsiteY0" fmla="*/ 0 h 317500"/>
                  <a:gd name="connsiteX1" fmla="*/ 12700 w 12700"/>
                  <a:gd name="connsiteY1" fmla="*/ 317500 h 31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700" h="317500">
                    <a:moveTo>
                      <a:pt x="0" y="0"/>
                    </a:moveTo>
                    <a:lnTo>
                      <a:pt x="12700" y="317500"/>
                    </a:lnTo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0" name="자유형 119"/>
              <p:cNvSpPr/>
              <p:nvPr/>
            </p:nvSpPr>
            <p:spPr>
              <a:xfrm>
                <a:off x="6141019" y="893877"/>
                <a:ext cx="155575" cy="216000"/>
              </a:xfrm>
              <a:custGeom>
                <a:avLst/>
                <a:gdLst>
                  <a:gd name="connsiteX0" fmla="*/ 0 w 12700"/>
                  <a:gd name="connsiteY0" fmla="*/ 0 h 317500"/>
                  <a:gd name="connsiteX1" fmla="*/ 12700 w 12700"/>
                  <a:gd name="connsiteY1" fmla="*/ 317500 h 317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2700" h="317500">
                    <a:moveTo>
                      <a:pt x="0" y="0"/>
                    </a:moveTo>
                    <a:lnTo>
                      <a:pt x="12700" y="317500"/>
                    </a:lnTo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71" name="직사각형 70"/>
            <p:cNvSpPr/>
            <p:nvPr/>
          </p:nvSpPr>
          <p:spPr>
            <a:xfrm>
              <a:off x="3100291" y="6858000"/>
              <a:ext cx="5958348" cy="27845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latinLnBrk="0">
                <a:lnSpc>
                  <a:spcPct val="150000"/>
                </a:lnSpc>
                <a:defRPr/>
              </a:pPr>
              <a:r>
                <a:rPr lang="en-US" altLang="ko-KR" sz="2800" b="1" i="1" kern="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Docker &amp; Kubernetes</a:t>
              </a:r>
            </a:p>
            <a:p>
              <a:pPr lvl="0" algn="ctr" latinLnBrk="0">
                <a:lnSpc>
                  <a:spcPct val="150000"/>
                </a:lnSpc>
                <a:defRPr/>
              </a:pPr>
              <a:endParaRPr lang="en-US" altLang="ko-KR" sz="1000" kern="0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  <a:p>
              <a:pPr lvl="0" algn="ctr" latinLnBrk="0">
                <a:lnSpc>
                  <a:spcPct val="150000"/>
                </a:lnSpc>
                <a:defRPr/>
              </a:pPr>
              <a:endParaRPr lang="en-US" altLang="ko-KR" sz="1000" kern="0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  <a:p>
              <a:pPr lvl="0" algn="ctr" latinLnBrk="0">
                <a:lnSpc>
                  <a:spcPct val="150000"/>
                </a:lnSpc>
                <a:defRPr/>
              </a:pPr>
              <a:r>
                <a:rPr lang="ko-KR" altLang="en-US" sz="11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김원경</a:t>
              </a:r>
              <a:endParaRPr lang="ko-KR" altLang="en-US" sz="3600" b="1" kern="0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4996703" y="392392"/>
            <a:ext cx="2170113" cy="1919288"/>
            <a:chOff x="4781550" y="473075"/>
            <a:chExt cx="2170113" cy="1919288"/>
          </a:xfrm>
        </p:grpSpPr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4781550" y="473075"/>
              <a:ext cx="2170113" cy="1919288"/>
            </a:xfrm>
            <a:custGeom>
              <a:avLst/>
              <a:gdLst>
                <a:gd name="T0" fmla="*/ 5421 w 5469"/>
                <a:gd name="T1" fmla="*/ 2239 h 4836"/>
                <a:gd name="T2" fmla="*/ 4233 w 5469"/>
                <a:gd name="T3" fmla="*/ 179 h 4836"/>
                <a:gd name="T4" fmla="*/ 4221 w 5469"/>
                <a:gd name="T5" fmla="*/ 159 h 4836"/>
                <a:gd name="T6" fmla="*/ 4192 w 5469"/>
                <a:gd name="T7" fmla="*/ 121 h 4836"/>
                <a:gd name="T8" fmla="*/ 4159 w 5469"/>
                <a:gd name="T9" fmla="*/ 89 h 4836"/>
                <a:gd name="T10" fmla="*/ 4122 w 5469"/>
                <a:gd name="T11" fmla="*/ 60 h 4836"/>
                <a:gd name="T12" fmla="*/ 4082 w 5469"/>
                <a:gd name="T13" fmla="*/ 37 h 4836"/>
                <a:gd name="T14" fmla="*/ 4039 w 5469"/>
                <a:gd name="T15" fmla="*/ 19 h 4836"/>
                <a:gd name="T16" fmla="*/ 3994 w 5469"/>
                <a:gd name="T17" fmla="*/ 7 h 4836"/>
                <a:gd name="T18" fmla="*/ 3947 w 5469"/>
                <a:gd name="T19" fmla="*/ 0 h 4836"/>
                <a:gd name="T20" fmla="*/ 3923 w 5469"/>
                <a:gd name="T21" fmla="*/ 0 h 4836"/>
                <a:gd name="T22" fmla="*/ 1546 w 5469"/>
                <a:gd name="T23" fmla="*/ 0 h 4836"/>
                <a:gd name="T24" fmla="*/ 1522 w 5469"/>
                <a:gd name="T25" fmla="*/ 0 h 4836"/>
                <a:gd name="T26" fmla="*/ 1475 w 5469"/>
                <a:gd name="T27" fmla="*/ 7 h 4836"/>
                <a:gd name="T28" fmla="*/ 1431 w 5469"/>
                <a:gd name="T29" fmla="*/ 19 h 4836"/>
                <a:gd name="T30" fmla="*/ 1388 w 5469"/>
                <a:gd name="T31" fmla="*/ 37 h 4836"/>
                <a:gd name="T32" fmla="*/ 1347 w 5469"/>
                <a:gd name="T33" fmla="*/ 60 h 4836"/>
                <a:gd name="T34" fmla="*/ 1311 w 5469"/>
                <a:gd name="T35" fmla="*/ 89 h 4836"/>
                <a:gd name="T36" fmla="*/ 1277 w 5469"/>
                <a:gd name="T37" fmla="*/ 121 h 4836"/>
                <a:gd name="T38" fmla="*/ 1248 w 5469"/>
                <a:gd name="T39" fmla="*/ 159 h 4836"/>
                <a:gd name="T40" fmla="*/ 1237 w 5469"/>
                <a:gd name="T41" fmla="*/ 179 h 4836"/>
                <a:gd name="T42" fmla="*/ 48 w 5469"/>
                <a:gd name="T43" fmla="*/ 2239 h 4836"/>
                <a:gd name="T44" fmla="*/ 36 w 5469"/>
                <a:gd name="T45" fmla="*/ 2260 h 4836"/>
                <a:gd name="T46" fmla="*/ 19 w 5469"/>
                <a:gd name="T47" fmla="*/ 2304 h 4836"/>
                <a:gd name="T48" fmla="*/ 6 w 5469"/>
                <a:gd name="T49" fmla="*/ 2348 h 4836"/>
                <a:gd name="T50" fmla="*/ 0 w 5469"/>
                <a:gd name="T51" fmla="*/ 2394 h 4836"/>
                <a:gd name="T52" fmla="*/ 0 w 5469"/>
                <a:gd name="T53" fmla="*/ 2441 h 4836"/>
                <a:gd name="T54" fmla="*/ 6 w 5469"/>
                <a:gd name="T55" fmla="*/ 2487 h 4836"/>
                <a:gd name="T56" fmla="*/ 19 w 5469"/>
                <a:gd name="T57" fmla="*/ 2533 h 4836"/>
                <a:gd name="T58" fmla="*/ 36 w 5469"/>
                <a:gd name="T59" fmla="*/ 2576 h 4836"/>
                <a:gd name="T60" fmla="*/ 48 w 5469"/>
                <a:gd name="T61" fmla="*/ 2597 h 4836"/>
                <a:gd name="T62" fmla="*/ 1236 w 5469"/>
                <a:gd name="T63" fmla="*/ 4657 h 4836"/>
                <a:gd name="T64" fmla="*/ 1248 w 5469"/>
                <a:gd name="T65" fmla="*/ 4677 h 4836"/>
                <a:gd name="T66" fmla="*/ 1277 w 5469"/>
                <a:gd name="T67" fmla="*/ 4714 h 4836"/>
                <a:gd name="T68" fmla="*/ 1311 w 5469"/>
                <a:gd name="T69" fmla="*/ 4747 h 4836"/>
                <a:gd name="T70" fmla="*/ 1347 w 5469"/>
                <a:gd name="T71" fmla="*/ 4776 h 4836"/>
                <a:gd name="T72" fmla="*/ 1388 w 5469"/>
                <a:gd name="T73" fmla="*/ 4798 h 4836"/>
                <a:gd name="T74" fmla="*/ 1431 w 5469"/>
                <a:gd name="T75" fmla="*/ 4816 h 4836"/>
                <a:gd name="T76" fmla="*/ 1475 w 5469"/>
                <a:gd name="T77" fmla="*/ 4829 h 4836"/>
                <a:gd name="T78" fmla="*/ 1522 w 5469"/>
                <a:gd name="T79" fmla="*/ 4835 h 4836"/>
                <a:gd name="T80" fmla="*/ 1546 w 5469"/>
                <a:gd name="T81" fmla="*/ 4836 h 4836"/>
                <a:gd name="T82" fmla="*/ 3923 w 5469"/>
                <a:gd name="T83" fmla="*/ 4836 h 4836"/>
                <a:gd name="T84" fmla="*/ 3947 w 5469"/>
                <a:gd name="T85" fmla="*/ 4835 h 4836"/>
                <a:gd name="T86" fmla="*/ 3994 w 5469"/>
                <a:gd name="T87" fmla="*/ 4829 h 4836"/>
                <a:gd name="T88" fmla="*/ 4039 w 5469"/>
                <a:gd name="T89" fmla="*/ 4816 h 4836"/>
                <a:gd name="T90" fmla="*/ 4082 w 5469"/>
                <a:gd name="T91" fmla="*/ 4798 h 4836"/>
                <a:gd name="T92" fmla="*/ 4122 w 5469"/>
                <a:gd name="T93" fmla="*/ 4776 h 4836"/>
                <a:gd name="T94" fmla="*/ 4159 w 5469"/>
                <a:gd name="T95" fmla="*/ 4747 h 4836"/>
                <a:gd name="T96" fmla="*/ 4192 w 5469"/>
                <a:gd name="T97" fmla="*/ 4714 h 4836"/>
                <a:gd name="T98" fmla="*/ 4221 w 5469"/>
                <a:gd name="T99" fmla="*/ 4677 h 4836"/>
                <a:gd name="T100" fmla="*/ 4233 w 5469"/>
                <a:gd name="T101" fmla="*/ 4657 h 4836"/>
                <a:gd name="T102" fmla="*/ 5421 w 5469"/>
                <a:gd name="T103" fmla="*/ 2597 h 4836"/>
                <a:gd name="T104" fmla="*/ 5433 w 5469"/>
                <a:gd name="T105" fmla="*/ 2576 h 4836"/>
                <a:gd name="T106" fmla="*/ 5451 w 5469"/>
                <a:gd name="T107" fmla="*/ 2533 h 4836"/>
                <a:gd name="T108" fmla="*/ 5463 w 5469"/>
                <a:gd name="T109" fmla="*/ 2487 h 4836"/>
                <a:gd name="T110" fmla="*/ 5469 w 5469"/>
                <a:gd name="T111" fmla="*/ 2441 h 4836"/>
                <a:gd name="T112" fmla="*/ 5469 w 5469"/>
                <a:gd name="T113" fmla="*/ 2394 h 4836"/>
                <a:gd name="T114" fmla="*/ 5463 w 5469"/>
                <a:gd name="T115" fmla="*/ 2348 h 4836"/>
                <a:gd name="T116" fmla="*/ 5451 w 5469"/>
                <a:gd name="T117" fmla="*/ 2304 h 4836"/>
                <a:gd name="T118" fmla="*/ 5433 w 5469"/>
                <a:gd name="T119" fmla="*/ 2260 h 4836"/>
                <a:gd name="T120" fmla="*/ 5421 w 5469"/>
                <a:gd name="T121" fmla="*/ 2239 h 48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469" h="4836">
                  <a:moveTo>
                    <a:pt x="5421" y="2239"/>
                  </a:moveTo>
                  <a:lnTo>
                    <a:pt x="4233" y="179"/>
                  </a:lnTo>
                  <a:lnTo>
                    <a:pt x="4221" y="159"/>
                  </a:lnTo>
                  <a:lnTo>
                    <a:pt x="4192" y="121"/>
                  </a:lnTo>
                  <a:lnTo>
                    <a:pt x="4159" y="89"/>
                  </a:lnTo>
                  <a:lnTo>
                    <a:pt x="4122" y="60"/>
                  </a:lnTo>
                  <a:lnTo>
                    <a:pt x="4082" y="37"/>
                  </a:lnTo>
                  <a:lnTo>
                    <a:pt x="4039" y="19"/>
                  </a:lnTo>
                  <a:lnTo>
                    <a:pt x="3994" y="7"/>
                  </a:lnTo>
                  <a:lnTo>
                    <a:pt x="3947" y="0"/>
                  </a:lnTo>
                  <a:lnTo>
                    <a:pt x="3923" y="0"/>
                  </a:lnTo>
                  <a:lnTo>
                    <a:pt x="1546" y="0"/>
                  </a:lnTo>
                  <a:lnTo>
                    <a:pt x="1522" y="0"/>
                  </a:lnTo>
                  <a:lnTo>
                    <a:pt x="1475" y="7"/>
                  </a:lnTo>
                  <a:lnTo>
                    <a:pt x="1431" y="19"/>
                  </a:lnTo>
                  <a:lnTo>
                    <a:pt x="1388" y="37"/>
                  </a:lnTo>
                  <a:lnTo>
                    <a:pt x="1347" y="60"/>
                  </a:lnTo>
                  <a:lnTo>
                    <a:pt x="1311" y="89"/>
                  </a:lnTo>
                  <a:lnTo>
                    <a:pt x="1277" y="121"/>
                  </a:lnTo>
                  <a:lnTo>
                    <a:pt x="1248" y="159"/>
                  </a:lnTo>
                  <a:lnTo>
                    <a:pt x="1237" y="179"/>
                  </a:lnTo>
                  <a:lnTo>
                    <a:pt x="48" y="2239"/>
                  </a:lnTo>
                  <a:lnTo>
                    <a:pt x="36" y="2260"/>
                  </a:lnTo>
                  <a:lnTo>
                    <a:pt x="19" y="2304"/>
                  </a:lnTo>
                  <a:lnTo>
                    <a:pt x="6" y="2348"/>
                  </a:lnTo>
                  <a:lnTo>
                    <a:pt x="0" y="2394"/>
                  </a:lnTo>
                  <a:lnTo>
                    <a:pt x="0" y="2441"/>
                  </a:lnTo>
                  <a:lnTo>
                    <a:pt x="6" y="2487"/>
                  </a:lnTo>
                  <a:lnTo>
                    <a:pt x="19" y="2533"/>
                  </a:lnTo>
                  <a:lnTo>
                    <a:pt x="36" y="2576"/>
                  </a:lnTo>
                  <a:lnTo>
                    <a:pt x="48" y="2597"/>
                  </a:lnTo>
                  <a:lnTo>
                    <a:pt x="1236" y="4657"/>
                  </a:lnTo>
                  <a:lnTo>
                    <a:pt x="1248" y="4677"/>
                  </a:lnTo>
                  <a:lnTo>
                    <a:pt x="1277" y="4714"/>
                  </a:lnTo>
                  <a:lnTo>
                    <a:pt x="1311" y="4747"/>
                  </a:lnTo>
                  <a:lnTo>
                    <a:pt x="1347" y="4776"/>
                  </a:lnTo>
                  <a:lnTo>
                    <a:pt x="1388" y="4798"/>
                  </a:lnTo>
                  <a:lnTo>
                    <a:pt x="1431" y="4816"/>
                  </a:lnTo>
                  <a:lnTo>
                    <a:pt x="1475" y="4829"/>
                  </a:lnTo>
                  <a:lnTo>
                    <a:pt x="1522" y="4835"/>
                  </a:lnTo>
                  <a:lnTo>
                    <a:pt x="1546" y="4836"/>
                  </a:lnTo>
                  <a:lnTo>
                    <a:pt x="3923" y="4836"/>
                  </a:lnTo>
                  <a:lnTo>
                    <a:pt x="3947" y="4835"/>
                  </a:lnTo>
                  <a:lnTo>
                    <a:pt x="3994" y="4829"/>
                  </a:lnTo>
                  <a:lnTo>
                    <a:pt x="4039" y="4816"/>
                  </a:lnTo>
                  <a:lnTo>
                    <a:pt x="4082" y="4798"/>
                  </a:lnTo>
                  <a:lnTo>
                    <a:pt x="4122" y="4776"/>
                  </a:lnTo>
                  <a:lnTo>
                    <a:pt x="4159" y="4747"/>
                  </a:lnTo>
                  <a:lnTo>
                    <a:pt x="4192" y="4714"/>
                  </a:lnTo>
                  <a:lnTo>
                    <a:pt x="4221" y="4677"/>
                  </a:lnTo>
                  <a:lnTo>
                    <a:pt x="4233" y="4657"/>
                  </a:lnTo>
                  <a:lnTo>
                    <a:pt x="5421" y="2597"/>
                  </a:lnTo>
                  <a:lnTo>
                    <a:pt x="5433" y="2576"/>
                  </a:lnTo>
                  <a:lnTo>
                    <a:pt x="5451" y="2533"/>
                  </a:lnTo>
                  <a:lnTo>
                    <a:pt x="5463" y="2487"/>
                  </a:lnTo>
                  <a:lnTo>
                    <a:pt x="5469" y="2441"/>
                  </a:lnTo>
                  <a:lnTo>
                    <a:pt x="5469" y="2394"/>
                  </a:lnTo>
                  <a:lnTo>
                    <a:pt x="5463" y="2348"/>
                  </a:lnTo>
                  <a:lnTo>
                    <a:pt x="5451" y="2304"/>
                  </a:lnTo>
                  <a:lnTo>
                    <a:pt x="5433" y="2260"/>
                  </a:lnTo>
                  <a:lnTo>
                    <a:pt x="5421" y="2239"/>
                  </a:lnTo>
                  <a:close/>
                </a:path>
              </a:pathLst>
            </a:custGeom>
            <a:solidFill>
              <a:srgbClr val="CFCE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>
              <a:off x="4781550" y="889000"/>
              <a:ext cx="2170113" cy="1006475"/>
            </a:xfrm>
            <a:custGeom>
              <a:avLst/>
              <a:gdLst>
                <a:gd name="T0" fmla="*/ 48 w 5469"/>
                <a:gd name="T1" fmla="*/ 1193 h 2537"/>
                <a:gd name="T2" fmla="*/ 36 w 5469"/>
                <a:gd name="T3" fmla="*/ 1214 h 2537"/>
                <a:gd name="T4" fmla="*/ 19 w 5469"/>
                <a:gd name="T5" fmla="*/ 1258 h 2537"/>
                <a:gd name="T6" fmla="*/ 6 w 5469"/>
                <a:gd name="T7" fmla="*/ 1302 h 2537"/>
                <a:gd name="T8" fmla="*/ 0 w 5469"/>
                <a:gd name="T9" fmla="*/ 1348 h 2537"/>
                <a:gd name="T10" fmla="*/ 0 w 5469"/>
                <a:gd name="T11" fmla="*/ 1395 h 2537"/>
                <a:gd name="T12" fmla="*/ 6 w 5469"/>
                <a:gd name="T13" fmla="*/ 1441 h 2537"/>
                <a:gd name="T14" fmla="*/ 19 w 5469"/>
                <a:gd name="T15" fmla="*/ 1487 h 2537"/>
                <a:gd name="T16" fmla="*/ 36 w 5469"/>
                <a:gd name="T17" fmla="*/ 1530 h 2537"/>
                <a:gd name="T18" fmla="*/ 48 w 5469"/>
                <a:gd name="T19" fmla="*/ 1551 h 2537"/>
                <a:gd name="T20" fmla="*/ 617 w 5469"/>
                <a:gd name="T21" fmla="*/ 2537 h 2537"/>
                <a:gd name="T22" fmla="*/ 4853 w 5469"/>
                <a:gd name="T23" fmla="*/ 2537 h 2537"/>
                <a:gd name="T24" fmla="*/ 5421 w 5469"/>
                <a:gd name="T25" fmla="*/ 1551 h 2537"/>
                <a:gd name="T26" fmla="*/ 5433 w 5469"/>
                <a:gd name="T27" fmla="*/ 1530 h 2537"/>
                <a:gd name="T28" fmla="*/ 5451 w 5469"/>
                <a:gd name="T29" fmla="*/ 1487 h 2537"/>
                <a:gd name="T30" fmla="*/ 5463 w 5469"/>
                <a:gd name="T31" fmla="*/ 1441 h 2537"/>
                <a:gd name="T32" fmla="*/ 5469 w 5469"/>
                <a:gd name="T33" fmla="*/ 1395 h 2537"/>
                <a:gd name="T34" fmla="*/ 5469 w 5469"/>
                <a:gd name="T35" fmla="*/ 1348 h 2537"/>
                <a:gd name="T36" fmla="*/ 5463 w 5469"/>
                <a:gd name="T37" fmla="*/ 1302 h 2537"/>
                <a:gd name="T38" fmla="*/ 5451 w 5469"/>
                <a:gd name="T39" fmla="*/ 1258 h 2537"/>
                <a:gd name="T40" fmla="*/ 5433 w 5469"/>
                <a:gd name="T41" fmla="*/ 1214 h 2537"/>
                <a:gd name="T42" fmla="*/ 5421 w 5469"/>
                <a:gd name="T43" fmla="*/ 1193 h 2537"/>
                <a:gd name="T44" fmla="*/ 4734 w 5469"/>
                <a:gd name="T45" fmla="*/ 0 h 2537"/>
                <a:gd name="T46" fmla="*/ 736 w 5469"/>
                <a:gd name="T47" fmla="*/ 0 h 2537"/>
                <a:gd name="T48" fmla="*/ 48 w 5469"/>
                <a:gd name="T49" fmla="*/ 1193 h 2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469" h="2537">
                  <a:moveTo>
                    <a:pt x="48" y="1193"/>
                  </a:moveTo>
                  <a:lnTo>
                    <a:pt x="36" y="1214"/>
                  </a:lnTo>
                  <a:lnTo>
                    <a:pt x="19" y="1258"/>
                  </a:lnTo>
                  <a:lnTo>
                    <a:pt x="6" y="1302"/>
                  </a:lnTo>
                  <a:lnTo>
                    <a:pt x="0" y="1348"/>
                  </a:lnTo>
                  <a:lnTo>
                    <a:pt x="0" y="1395"/>
                  </a:lnTo>
                  <a:lnTo>
                    <a:pt x="6" y="1441"/>
                  </a:lnTo>
                  <a:lnTo>
                    <a:pt x="19" y="1487"/>
                  </a:lnTo>
                  <a:lnTo>
                    <a:pt x="36" y="1530"/>
                  </a:lnTo>
                  <a:lnTo>
                    <a:pt x="48" y="1551"/>
                  </a:lnTo>
                  <a:lnTo>
                    <a:pt x="617" y="2537"/>
                  </a:lnTo>
                  <a:lnTo>
                    <a:pt x="4853" y="2537"/>
                  </a:lnTo>
                  <a:lnTo>
                    <a:pt x="5421" y="1551"/>
                  </a:lnTo>
                  <a:lnTo>
                    <a:pt x="5433" y="1530"/>
                  </a:lnTo>
                  <a:lnTo>
                    <a:pt x="5451" y="1487"/>
                  </a:lnTo>
                  <a:lnTo>
                    <a:pt x="5463" y="1441"/>
                  </a:lnTo>
                  <a:lnTo>
                    <a:pt x="5469" y="1395"/>
                  </a:lnTo>
                  <a:lnTo>
                    <a:pt x="5469" y="1348"/>
                  </a:lnTo>
                  <a:lnTo>
                    <a:pt x="5463" y="1302"/>
                  </a:lnTo>
                  <a:lnTo>
                    <a:pt x="5451" y="1258"/>
                  </a:lnTo>
                  <a:lnTo>
                    <a:pt x="5433" y="1214"/>
                  </a:lnTo>
                  <a:lnTo>
                    <a:pt x="5421" y="1193"/>
                  </a:lnTo>
                  <a:lnTo>
                    <a:pt x="4734" y="0"/>
                  </a:lnTo>
                  <a:lnTo>
                    <a:pt x="736" y="0"/>
                  </a:lnTo>
                  <a:lnTo>
                    <a:pt x="48" y="1193"/>
                  </a:lnTo>
                  <a:close/>
                </a:path>
              </a:pathLst>
            </a:custGeom>
            <a:solidFill>
              <a:srgbClr val="F9DC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4991100" y="889000"/>
              <a:ext cx="1751013" cy="141288"/>
            </a:xfrm>
            <a:custGeom>
              <a:avLst/>
              <a:gdLst>
                <a:gd name="T0" fmla="*/ 4411 w 4411"/>
                <a:gd name="T1" fmla="*/ 359 h 359"/>
                <a:gd name="T2" fmla="*/ 4205 w 4411"/>
                <a:gd name="T3" fmla="*/ 0 h 359"/>
                <a:gd name="T4" fmla="*/ 207 w 4411"/>
                <a:gd name="T5" fmla="*/ 0 h 359"/>
                <a:gd name="T6" fmla="*/ 0 w 4411"/>
                <a:gd name="T7" fmla="*/ 359 h 359"/>
                <a:gd name="T8" fmla="*/ 4411 w 4411"/>
                <a:gd name="T9" fmla="*/ 35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1" h="359">
                  <a:moveTo>
                    <a:pt x="4411" y="359"/>
                  </a:moveTo>
                  <a:lnTo>
                    <a:pt x="4205" y="0"/>
                  </a:lnTo>
                  <a:lnTo>
                    <a:pt x="207" y="0"/>
                  </a:lnTo>
                  <a:lnTo>
                    <a:pt x="0" y="359"/>
                  </a:lnTo>
                  <a:lnTo>
                    <a:pt x="4411" y="359"/>
                  </a:lnTo>
                  <a:close/>
                </a:path>
              </a:pathLst>
            </a:custGeom>
            <a:solidFill>
              <a:srgbClr val="F68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4837113" y="889000"/>
              <a:ext cx="862013" cy="946150"/>
            </a:xfrm>
            <a:custGeom>
              <a:avLst/>
              <a:gdLst>
                <a:gd name="T0" fmla="*/ 0 w 2173"/>
                <a:gd name="T1" fmla="*/ 1710 h 2385"/>
                <a:gd name="T2" fmla="*/ 389 w 2173"/>
                <a:gd name="T3" fmla="*/ 2385 h 2385"/>
                <a:gd name="T4" fmla="*/ 2173 w 2173"/>
                <a:gd name="T5" fmla="*/ 0 h 2385"/>
                <a:gd name="T6" fmla="*/ 1279 w 2173"/>
                <a:gd name="T7" fmla="*/ 0 h 2385"/>
                <a:gd name="T8" fmla="*/ 0 w 2173"/>
                <a:gd name="T9" fmla="*/ 1710 h 2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3" h="2385">
                  <a:moveTo>
                    <a:pt x="0" y="1710"/>
                  </a:moveTo>
                  <a:lnTo>
                    <a:pt x="389" y="2385"/>
                  </a:lnTo>
                  <a:lnTo>
                    <a:pt x="2173" y="0"/>
                  </a:lnTo>
                  <a:lnTo>
                    <a:pt x="1279" y="0"/>
                  </a:lnTo>
                  <a:lnTo>
                    <a:pt x="0" y="1710"/>
                  </a:ln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5351463" y="889000"/>
              <a:ext cx="1108075" cy="1006475"/>
            </a:xfrm>
            <a:custGeom>
              <a:avLst/>
              <a:gdLst>
                <a:gd name="T0" fmla="*/ 0 w 2792"/>
                <a:gd name="T1" fmla="*/ 2537 h 2537"/>
                <a:gd name="T2" fmla="*/ 894 w 2792"/>
                <a:gd name="T3" fmla="*/ 2537 h 2537"/>
                <a:gd name="T4" fmla="*/ 2792 w 2792"/>
                <a:gd name="T5" fmla="*/ 0 h 2537"/>
                <a:gd name="T6" fmla="*/ 1898 w 2792"/>
                <a:gd name="T7" fmla="*/ 0 h 2537"/>
                <a:gd name="T8" fmla="*/ 0 w 2792"/>
                <a:gd name="T9" fmla="*/ 2537 h 2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2" h="2537">
                  <a:moveTo>
                    <a:pt x="0" y="2537"/>
                  </a:moveTo>
                  <a:lnTo>
                    <a:pt x="894" y="2537"/>
                  </a:lnTo>
                  <a:lnTo>
                    <a:pt x="2792" y="0"/>
                  </a:lnTo>
                  <a:lnTo>
                    <a:pt x="1898" y="0"/>
                  </a:lnTo>
                  <a:lnTo>
                    <a:pt x="0" y="2537"/>
                  </a:ln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6111875" y="1042988"/>
              <a:ext cx="792163" cy="852488"/>
            </a:xfrm>
            <a:custGeom>
              <a:avLst/>
              <a:gdLst>
                <a:gd name="T0" fmla="*/ 895 w 1996"/>
                <a:gd name="T1" fmla="*/ 2146 h 2146"/>
                <a:gd name="T2" fmla="*/ 1996 w 1996"/>
                <a:gd name="T3" fmla="*/ 674 h 2146"/>
                <a:gd name="T4" fmla="*/ 1607 w 1996"/>
                <a:gd name="T5" fmla="*/ 0 h 2146"/>
                <a:gd name="T6" fmla="*/ 0 w 1996"/>
                <a:gd name="T7" fmla="*/ 2146 h 2146"/>
                <a:gd name="T8" fmla="*/ 895 w 1996"/>
                <a:gd name="T9" fmla="*/ 2146 h 2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6" h="2146">
                  <a:moveTo>
                    <a:pt x="895" y="2146"/>
                  </a:moveTo>
                  <a:lnTo>
                    <a:pt x="1996" y="674"/>
                  </a:lnTo>
                  <a:lnTo>
                    <a:pt x="1607" y="0"/>
                  </a:lnTo>
                  <a:lnTo>
                    <a:pt x="0" y="2146"/>
                  </a:lnTo>
                  <a:lnTo>
                    <a:pt x="895" y="2146"/>
                  </a:lnTo>
                  <a:close/>
                </a:path>
              </a:pathLst>
            </a:custGeom>
            <a:solidFill>
              <a:srgbClr val="24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13"/>
            <p:cNvSpPr>
              <a:spLocks/>
            </p:cNvSpPr>
            <p:nvPr/>
          </p:nvSpPr>
          <p:spPr bwMode="auto">
            <a:xfrm>
              <a:off x="5319713" y="663575"/>
              <a:ext cx="176213" cy="176213"/>
            </a:xfrm>
            <a:custGeom>
              <a:avLst/>
              <a:gdLst>
                <a:gd name="T0" fmla="*/ 220 w 441"/>
                <a:gd name="T1" fmla="*/ 0 h 442"/>
                <a:gd name="T2" fmla="*/ 243 w 441"/>
                <a:gd name="T3" fmla="*/ 1 h 442"/>
                <a:gd name="T4" fmla="*/ 286 w 441"/>
                <a:gd name="T5" fmla="*/ 10 h 442"/>
                <a:gd name="T6" fmla="*/ 325 w 441"/>
                <a:gd name="T7" fmla="*/ 27 h 442"/>
                <a:gd name="T8" fmla="*/ 361 w 441"/>
                <a:gd name="T9" fmla="*/ 51 h 442"/>
                <a:gd name="T10" fmla="*/ 391 w 441"/>
                <a:gd name="T11" fmla="*/ 80 h 442"/>
                <a:gd name="T12" fmla="*/ 415 w 441"/>
                <a:gd name="T13" fmla="*/ 115 h 442"/>
                <a:gd name="T14" fmla="*/ 432 w 441"/>
                <a:gd name="T15" fmla="*/ 155 h 442"/>
                <a:gd name="T16" fmla="*/ 440 w 441"/>
                <a:gd name="T17" fmla="*/ 199 h 442"/>
                <a:gd name="T18" fmla="*/ 441 w 441"/>
                <a:gd name="T19" fmla="*/ 221 h 442"/>
                <a:gd name="T20" fmla="*/ 440 w 441"/>
                <a:gd name="T21" fmla="*/ 243 h 442"/>
                <a:gd name="T22" fmla="*/ 432 w 441"/>
                <a:gd name="T23" fmla="*/ 287 h 442"/>
                <a:gd name="T24" fmla="*/ 415 w 441"/>
                <a:gd name="T25" fmla="*/ 327 h 442"/>
                <a:gd name="T26" fmla="*/ 391 w 441"/>
                <a:gd name="T27" fmla="*/ 362 h 442"/>
                <a:gd name="T28" fmla="*/ 361 w 441"/>
                <a:gd name="T29" fmla="*/ 391 h 442"/>
                <a:gd name="T30" fmla="*/ 325 w 441"/>
                <a:gd name="T31" fmla="*/ 415 h 442"/>
                <a:gd name="T32" fmla="*/ 286 w 441"/>
                <a:gd name="T33" fmla="*/ 432 h 442"/>
                <a:gd name="T34" fmla="*/ 243 w 441"/>
                <a:gd name="T35" fmla="*/ 441 h 442"/>
                <a:gd name="T36" fmla="*/ 220 w 441"/>
                <a:gd name="T37" fmla="*/ 442 h 442"/>
                <a:gd name="T38" fmla="*/ 197 w 441"/>
                <a:gd name="T39" fmla="*/ 441 h 442"/>
                <a:gd name="T40" fmla="*/ 155 w 441"/>
                <a:gd name="T41" fmla="*/ 432 h 442"/>
                <a:gd name="T42" fmla="*/ 115 w 441"/>
                <a:gd name="T43" fmla="*/ 415 h 442"/>
                <a:gd name="T44" fmla="*/ 80 w 441"/>
                <a:gd name="T45" fmla="*/ 391 h 442"/>
                <a:gd name="T46" fmla="*/ 50 w 441"/>
                <a:gd name="T47" fmla="*/ 362 h 442"/>
                <a:gd name="T48" fmla="*/ 26 w 441"/>
                <a:gd name="T49" fmla="*/ 327 h 442"/>
                <a:gd name="T50" fmla="*/ 9 w 441"/>
                <a:gd name="T51" fmla="*/ 287 h 442"/>
                <a:gd name="T52" fmla="*/ 1 w 441"/>
                <a:gd name="T53" fmla="*/ 243 h 442"/>
                <a:gd name="T54" fmla="*/ 0 w 441"/>
                <a:gd name="T55" fmla="*/ 221 h 442"/>
                <a:gd name="T56" fmla="*/ 1 w 441"/>
                <a:gd name="T57" fmla="*/ 199 h 442"/>
                <a:gd name="T58" fmla="*/ 9 w 441"/>
                <a:gd name="T59" fmla="*/ 155 h 442"/>
                <a:gd name="T60" fmla="*/ 26 w 441"/>
                <a:gd name="T61" fmla="*/ 115 h 442"/>
                <a:gd name="T62" fmla="*/ 50 w 441"/>
                <a:gd name="T63" fmla="*/ 80 h 442"/>
                <a:gd name="T64" fmla="*/ 80 w 441"/>
                <a:gd name="T65" fmla="*/ 51 h 442"/>
                <a:gd name="T66" fmla="*/ 115 w 441"/>
                <a:gd name="T67" fmla="*/ 27 h 442"/>
                <a:gd name="T68" fmla="*/ 155 w 441"/>
                <a:gd name="T69" fmla="*/ 10 h 442"/>
                <a:gd name="T70" fmla="*/ 197 w 441"/>
                <a:gd name="T71" fmla="*/ 1 h 442"/>
                <a:gd name="T72" fmla="*/ 220 w 441"/>
                <a:gd name="T73" fmla="*/ 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41" h="442">
                  <a:moveTo>
                    <a:pt x="220" y="0"/>
                  </a:moveTo>
                  <a:lnTo>
                    <a:pt x="243" y="1"/>
                  </a:lnTo>
                  <a:lnTo>
                    <a:pt x="286" y="10"/>
                  </a:lnTo>
                  <a:lnTo>
                    <a:pt x="325" y="27"/>
                  </a:lnTo>
                  <a:lnTo>
                    <a:pt x="361" y="51"/>
                  </a:lnTo>
                  <a:lnTo>
                    <a:pt x="391" y="80"/>
                  </a:lnTo>
                  <a:lnTo>
                    <a:pt x="415" y="115"/>
                  </a:lnTo>
                  <a:lnTo>
                    <a:pt x="432" y="155"/>
                  </a:lnTo>
                  <a:lnTo>
                    <a:pt x="440" y="199"/>
                  </a:lnTo>
                  <a:lnTo>
                    <a:pt x="441" y="221"/>
                  </a:lnTo>
                  <a:lnTo>
                    <a:pt x="440" y="243"/>
                  </a:lnTo>
                  <a:lnTo>
                    <a:pt x="432" y="287"/>
                  </a:lnTo>
                  <a:lnTo>
                    <a:pt x="415" y="327"/>
                  </a:lnTo>
                  <a:lnTo>
                    <a:pt x="391" y="362"/>
                  </a:lnTo>
                  <a:lnTo>
                    <a:pt x="361" y="391"/>
                  </a:lnTo>
                  <a:lnTo>
                    <a:pt x="325" y="415"/>
                  </a:lnTo>
                  <a:lnTo>
                    <a:pt x="286" y="432"/>
                  </a:lnTo>
                  <a:lnTo>
                    <a:pt x="243" y="441"/>
                  </a:lnTo>
                  <a:lnTo>
                    <a:pt x="220" y="442"/>
                  </a:lnTo>
                  <a:lnTo>
                    <a:pt x="197" y="441"/>
                  </a:lnTo>
                  <a:lnTo>
                    <a:pt x="155" y="432"/>
                  </a:lnTo>
                  <a:lnTo>
                    <a:pt x="115" y="415"/>
                  </a:lnTo>
                  <a:lnTo>
                    <a:pt x="80" y="391"/>
                  </a:lnTo>
                  <a:lnTo>
                    <a:pt x="50" y="362"/>
                  </a:lnTo>
                  <a:lnTo>
                    <a:pt x="26" y="327"/>
                  </a:lnTo>
                  <a:lnTo>
                    <a:pt x="9" y="287"/>
                  </a:lnTo>
                  <a:lnTo>
                    <a:pt x="1" y="243"/>
                  </a:lnTo>
                  <a:lnTo>
                    <a:pt x="0" y="221"/>
                  </a:lnTo>
                  <a:lnTo>
                    <a:pt x="1" y="199"/>
                  </a:lnTo>
                  <a:lnTo>
                    <a:pt x="9" y="155"/>
                  </a:lnTo>
                  <a:lnTo>
                    <a:pt x="26" y="115"/>
                  </a:lnTo>
                  <a:lnTo>
                    <a:pt x="50" y="80"/>
                  </a:lnTo>
                  <a:lnTo>
                    <a:pt x="80" y="51"/>
                  </a:lnTo>
                  <a:lnTo>
                    <a:pt x="115" y="27"/>
                  </a:lnTo>
                  <a:lnTo>
                    <a:pt x="155" y="10"/>
                  </a:lnTo>
                  <a:lnTo>
                    <a:pt x="197" y="1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ACA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14"/>
            <p:cNvSpPr>
              <a:spLocks/>
            </p:cNvSpPr>
            <p:nvPr/>
          </p:nvSpPr>
          <p:spPr bwMode="auto">
            <a:xfrm>
              <a:off x="6224588" y="663575"/>
              <a:ext cx="174625" cy="176213"/>
            </a:xfrm>
            <a:custGeom>
              <a:avLst/>
              <a:gdLst>
                <a:gd name="T0" fmla="*/ 220 w 441"/>
                <a:gd name="T1" fmla="*/ 0 h 442"/>
                <a:gd name="T2" fmla="*/ 243 w 441"/>
                <a:gd name="T3" fmla="*/ 1 h 442"/>
                <a:gd name="T4" fmla="*/ 286 w 441"/>
                <a:gd name="T5" fmla="*/ 10 h 442"/>
                <a:gd name="T6" fmla="*/ 325 w 441"/>
                <a:gd name="T7" fmla="*/ 27 h 442"/>
                <a:gd name="T8" fmla="*/ 361 w 441"/>
                <a:gd name="T9" fmla="*/ 51 h 442"/>
                <a:gd name="T10" fmla="*/ 391 w 441"/>
                <a:gd name="T11" fmla="*/ 80 h 442"/>
                <a:gd name="T12" fmla="*/ 415 w 441"/>
                <a:gd name="T13" fmla="*/ 115 h 442"/>
                <a:gd name="T14" fmla="*/ 432 w 441"/>
                <a:gd name="T15" fmla="*/ 155 h 442"/>
                <a:gd name="T16" fmla="*/ 440 w 441"/>
                <a:gd name="T17" fmla="*/ 199 h 442"/>
                <a:gd name="T18" fmla="*/ 441 w 441"/>
                <a:gd name="T19" fmla="*/ 221 h 442"/>
                <a:gd name="T20" fmla="*/ 440 w 441"/>
                <a:gd name="T21" fmla="*/ 243 h 442"/>
                <a:gd name="T22" fmla="*/ 432 w 441"/>
                <a:gd name="T23" fmla="*/ 287 h 442"/>
                <a:gd name="T24" fmla="*/ 415 w 441"/>
                <a:gd name="T25" fmla="*/ 327 h 442"/>
                <a:gd name="T26" fmla="*/ 391 w 441"/>
                <a:gd name="T27" fmla="*/ 362 h 442"/>
                <a:gd name="T28" fmla="*/ 361 w 441"/>
                <a:gd name="T29" fmla="*/ 391 h 442"/>
                <a:gd name="T30" fmla="*/ 325 w 441"/>
                <a:gd name="T31" fmla="*/ 415 h 442"/>
                <a:gd name="T32" fmla="*/ 286 w 441"/>
                <a:gd name="T33" fmla="*/ 432 h 442"/>
                <a:gd name="T34" fmla="*/ 243 w 441"/>
                <a:gd name="T35" fmla="*/ 441 h 442"/>
                <a:gd name="T36" fmla="*/ 220 w 441"/>
                <a:gd name="T37" fmla="*/ 442 h 442"/>
                <a:gd name="T38" fmla="*/ 197 w 441"/>
                <a:gd name="T39" fmla="*/ 441 h 442"/>
                <a:gd name="T40" fmla="*/ 155 w 441"/>
                <a:gd name="T41" fmla="*/ 432 h 442"/>
                <a:gd name="T42" fmla="*/ 115 w 441"/>
                <a:gd name="T43" fmla="*/ 415 h 442"/>
                <a:gd name="T44" fmla="*/ 80 w 441"/>
                <a:gd name="T45" fmla="*/ 391 h 442"/>
                <a:gd name="T46" fmla="*/ 50 w 441"/>
                <a:gd name="T47" fmla="*/ 362 h 442"/>
                <a:gd name="T48" fmla="*/ 26 w 441"/>
                <a:gd name="T49" fmla="*/ 327 h 442"/>
                <a:gd name="T50" fmla="*/ 9 w 441"/>
                <a:gd name="T51" fmla="*/ 287 h 442"/>
                <a:gd name="T52" fmla="*/ 1 w 441"/>
                <a:gd name="T53" fmla="*/ 243 h 442"/>
                <a:gd name="T54" fmla="*/ 0 w 441"/>
                <a:gd name="T55" fmla="*/ 221 h 442"/>
                <a:gd name="T56" fmla="*/ 1 w 441"/>
                <a:gd name="T57" fmla="*/ 199 h 442"/>
                <a:gd name="T58" fmla="*/ 9 w 441"/>
                <a:gd name="T59" fmla="*/ 155 h 442"/>
                <a:gd name="T60" fmla="*/ 26 w 441"/>
                <a:gd name="T61" fmla="*/ 115 h 442"/>
                <a:gd name="T62" fmla="*/ 50 w 441"/>
                <a:gd name="T63" fmla="*/ 80 h 442"/>
                <a:gd name="T64" fmla="*/ 80 w 441"/>
                <a:gd name="T65" fmla="*/ 51 h 442"/>
                <a:gd name="T66" fmla="*/ 115 w 441"/>
                <a:gd name="T67" fmla="*/ 27 h 442"/>
                <a:gd name="T68" fmla="*/ 155 w 441"/>
                <a:gd name="T69" fmla="*/ 10 h 442"/>
                <a:gd name="T70" fmla="*/ 197 w 441"/>
                <a:gd name="T71" fmla="*/ 1 h 442"/>
                <a:gd name="T72" fmla="*/ 220 w 441"/>
                <a:gd name="T73" fmla="*/ 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41" h="442">
                  <a:moveTo>
                    <a:pt x="220" y="0"/>
                  </a:moveTo>
                  <a:lnTo>
                    <a:pt x="243" y="1"/>
                  </a:lnTo>
                  <a:lnTo>
                    <a:pt x="286" y="10"/>
                  </a:lnTo>
                  <a:lnTo>
                    <a:pt x="325" y="27"/>
                  </a:lnTo>
                  <a:lnTo>
                    <a:pt x="361" y="51"/>
                  </a:lnTo>
                  <a:lnTo>
                    <a:pt x="391" y="80"/>
                  </a:lnTo>
                  <a:lnTo>
                    <a:pt x="415" y="115"/>
                  </a:lnTo>
                  <a:lnTo>
                    <a:pt x="432" y="155"/>
                  </a:lnTo>
                  <a:lnTo>
                    <a:pt x="440" y="199"/>
                  </a:lnTo>
                  <a:lnTo>
                    <a:pt x="441" y="221"/>
                  </a:lnTo>
                  <a:lnTo>
                    <a:pt x="440" y="243"/>
                  </a:lnTo>
                  <a:lnTo>
                    <a:pt x="432" y="287"/>
                  </a:lnTo>
                  <a:lnTo>
                    <a:pt x="415" y="327"/>
                  </a:lnTo>
                  <a:lnTo>
                    <a:pt x="391" y="362"/>
                  </a:lnTo>
                  <a:lnTo>
                    <a:pt x="361" y="391"/>
                  </a:lnTo>
                  <a:lnTo>
                    <a:pt x="325" y="415"/>
                  </a:lnTo>
                  <a:lnTo>
                    <a:pt x="286" y="432"/>
                  </a:lnTo>
                  <a:lnTo>
                    <a:pt x="243" y="441"/>
                  </a:lnTo>
                  <a:lnTo>
                    <a:pt x="220" y="442"/>
                  </a:lnTo>
                  <a:lnTo>
                    <a:pt x="197" y="441"/>
                  </a:lnTo>
                  <a:lnTo>
                    <a:pt x="155" y="432"/>
                  </a:lnTo>
                  <a:lnTo>
                    <a:pt x="115" y="415"/>
                  </a:lnTo>
                  <a:lnTo>
                    <a:pt x="80" y="391"/>
                  </a:lnTo>
                  <a:lnTo>
                    <a:pt x="50" y="362"/>
                  </a:lnTo>
                  <a:lnTo>
                    <a:pt x="26" y="327"/>
                  </a:lnTo>
                  <a:lnTo>
                    <a:pt x="9" y="287"/>
                  </a:lnTo>
                  <a:lnTo>
                    <a:pt x="1" y="243"/>
                  </a:lnTo>
                  <a:lnTo>
                    <a:pt x="0" y="221"/>
                  </a:lnTo>
                  <a:lnTo>
                    <a:pt x="1" y="199"/>
                  </a:lnTo>
                  <a:lnTo>
                    <a:pt x="9" y="155"/>
                  </a:lnTo>
                  <a:lnTo>
                    <a:pt x="26" y="115"/>
                  </a:lnTo>
                  <a:lnTo>
                    <a:pt x="50" y="80"/>
                  </a:lnTo>
                  <a:lnTo>
                    <a:pt x="80" y="51"/>
                  </a:lnTo>
                  <a:lnTo>
                    <a:pt x="115" y="27"/>
                  </a:lnTo>
                  <a:lnTo>
                    <a:pt x="155" y="10"/>
                  </a:lnTo>
                  <a:lnTo>
                    <a:pt x="197" y="1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ACA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15"/>
            <p:cNvSpPr>
              <a:spLocks/>
            </p:cNvSpPr>
            <p:nvPr/>
          </p:nvSpPr>
          <p:spPr bwMode="auto">
            <a:xfrm>
              <a:off x="5319713" y="2130425"/>
              <a:ext cx="176213" cy="176213"/>
            </a:xfrm>
            <a:custGeom>
              <a:avLst/>
              <a:gdLst>
                <a:gd name="T0" fmla="*/ 220 w 441"/>
                <a:gd name="T1" fmla="*/ 0 h 441"/>
                <a:gd name="T2" fmla="*/ 243 w 441"/>
                <a:gd name="T3" fmla="*/ 1 h 441"/>
                <a:gd name="T4" fmla="*/ 286 w 441"/>
                <a:gd name="T5" fmla="*/ 9 h 441"/>
                <a:gd name="T6" fmla="*/ 325 w 441"/>
                <a:gd name="T7" fmla="*/ 26 h 441"/>
                <a:gd name="T8" fmla="*/ 361 w 441"/>
                <a:gd name="T9" fmla="*/ 50 h 441"/>
                <a:gd name="T10" fmla="*/ 391 w 441"/>
                <a:gd name="T11" fmla="*/ 80 h 441"/>
                <a:gd name="T12" fmla="*/ 415 w 441"/>
                <a:gd name="T13" fmla="*/ 115 h 441"/>
                <a:gd name="T14" fmla="*/ 432 w 441"/>
                <a:gd name="T15" fmla="*/ 155 h 441"/>
                <a:gd name="T16" fmla="*/ 440 w 441"/>
                <a:gd name="T17" fmla="*/ 197 h 441"/>
                <a:gd name="T18" fmla="*/ 441 w 441"/>
                <a:gd name="T19" fmla="*/ 220 h 441"/>
                <a:gd name="T20" fmla="*/ 440 w 441"/>
                <a:gd name="T21" fmla="*/ 243 h 441"/>
                <a:gd name="T22" fmla="*/ 432 w 441"/>
                <a:gd name="T23" fmla="*/ 286 h 441"/>
                <a:gd name="T24" fmla="*/ 415 w 441"/>
                <a:gd name="T25" fmla="*/ 326 h 441"/>
                <a:gd name="T26" fmla="*/ 391 w 441"/>
                <a:gd name="T27" fmla="*/ 361 h 441"/>
                <a:gd name="T28" fmla="*/ 361 w 441"/>
                <a:gd name="T29" fmla="*/ 391 h 441"/>
                <a:gd name="T30" fmla="*/ 325 w 441"/>
                <a:gd name="T31" fmla="*/ 415 h 441"/>
                <a:gd name="T32" fmla="*/ 286 w 441"/>
                <a:gd name="T33" fmla="*/ 432 h 441"/>
                <a:gd name="T34" fmla="*/ 243 w 441"/>
                <a:gd name="T35" fmla="*/ 440 h 441"/>
                <a:gd name="T36" fmla="*/ 220 w 441"/>
                <a:gd name="T37" fmla="*/ 441 h 441"/>
                <a:gd name="T38" fmla="*/ 197 w 441"/>
                <a:gd name="T39" fmla="*/ 440 h 441"/>
                <a:gd name="T40" fmla="*/ 155 w 441"/>
                <a:gd name="T41" fmla="*/ 432 h 441"/>
                <a:gd name="T42" fmla="*/ 115 w 441"/>
                <a:gd name="T43" fmla="*/ 415 h 441"/>
                <a:gd name="T44" fmla="*/ 80 w 441"/>
                <a:gd name="T45" fmla="*/ 391 h 441"/>
                <a:gd name="T46" fmla="*/ 50 w 441"/>
                <a:gd name="T47" fmla="*/ 361 h 441"/>
                <a:gd name="T48" fmla="*/ 26 w 441"/>
                <a:gd name="T49" fmla="*/ 326 h 441"/>
                <a:gd name="T50" fmla="*/ 9 w 441"/>
                <a:gd name="T51" fmla="*/ 286 h 441"/>
                <a:gd name="T52" fmla="*/ 1 w 441"/>
                <a:gd name="T53" fmla="*/ 243 h 441"/>
                <a:gd name="T54" fmla="*/ 0 w 441"/>
                <a:gd name="T55" fmla="*/ 220 h 441"/>
                <a:gd name="T56" fmla="*/ 1 w 441"/>
                <a:gd name="T57" fmla="*/ 197 h 441"/>
                <a:gd name="T58" fmla="*/ 9 w 441"/>
                <a:gd name="T59" fmla="*/ 155 h 441"/>
                <a:gd name="T60" fmla="*/ 26 w 441"/>
                <a:gd name="T61" fmla="*/ 115 h 441"/>
                <a:gd name="T62" fmla="*/ 50 w 441"/>
                <a:gd name="T63" fmla="*/ 80 h 441"/>
                <a:gd name="T64" fmla="*/ 80 w 441"/>
                <a:gd name="T65" fmla="*/ 50 h 441"/>
                <a:gd name="T66" fmla="*/ 115 w 441"/>
                <a:gd name="T67" fmla="*/ 26 h 441"/>
                <a:gd name="T68" fmla="*/ 155 w 441"/>
                <a:gd name="T69" fmla="*/ 9 h 441"/>
                <a:gd name="T70" fmla="*/ 197 w 441"/>
                <a:gd name="T71" fmla="*/ 1 h 441"/>
                <a:gd name="T72" fmla="*/ 220 w 441"/>
                <a:gd name="T73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41" h="441">
                  <a:moveTo>
                    <a:pt x="220" y="0"/>
                  </a:moveTo>
                  <a:lnTo>
                    <a:pt x="243" y="1"/>
                  </a:lnTo>
                  <a:lnTo>
                    <a:pt x="286" y="9"/>
                  </a:lnTo>
                  <a:lnTo>
                    <a:pt x="325" y="26"/>
                  </a:lnTo>
                  <a:lnTo>
                    <a:pt x="361" y="50"/>
                  </a:lnTo>
                  <a:lnTo>
                    <a:pt x="391" y="80"/>
                  </a:lnTo>
                  <a:lnTo>
                    <a:pt x="415" y="115"/>
                  </a:lnTo>
                  <a:lnTo>
                    <a:pt x="432" y="155"/>
                  </a:lnTo>
                  <a:lnTo>
                    <a:pt x="440" y="197"/>
                  </a:lnTo>
                  <a:lnTo>
                    <a:pt x="441" y="220"/>
                  </a:lnTo>
                  <a:lnTo>
                    <a:pt x="440" y="243"/>
                  </a:lnTo>
                  <a:lnTo>
                    <a:pt x="432" y="286"/>
                  </a:lnTo>
                  <a:lnTo>
                    <a:pt x="415" y="326"/>
                  </a:lnTo>
                  <a:lnTo>
                    <a:pt x="391" y="361"/>
                  </a:lnTo>
                  <a:lnTo>
                    <a:pt x="361" y="391"/>
                  </a:lnTo>
                  <a:lnTo>
                    <a:pt x="325" y="415"/>
                  </a:lnTo>
                  <a:lnTo>
                    <a:pt x="286" y="432"/>
                  </a:lnTo>
                  <a:lnTo>
                    <a:pt x="243" y="440"/>
                  </a:lnTo>
                  <a:lnTo>
                    <a:pt x="220" y="441"/>
                  </a:lnTo>
                  <a:lnTo>
                    <a:pt x="197" y="440"/>
                  </a:lnTo>
                  <a:lnTo>
                    <a:pt x="155" y="432"/>
                  </a:lnTo>
                  <a:lnTo>
                    <a:pt x="115" y="415"/>
                  </a:lnTo>
                  <a:lnTo>
                    <a:pt x="80" y="391"/>
                  </a:lnTo>
                  <a:lnTo>
                    <a:pt x="50" y="361"/>
                  </a:lnTo>
                  <a:lnTo>
                    <a:pt x="26" y="326"/>
                  </a:lnTo>
                  <a:lnTo>
                    <a:pt x="9" y="286"/>
                  </a:lnTo>
                  <a:lnTo>
                    <a:pt x="1" y="243"/>
                  </a:lnTo>
                  <a:lnTo>
                    <a:pt x="0" y="220"/>
                  </a:lnTo>
                  <a:lnTo>
                    <a:pt x="1" y="197"/>
                  </a:lnTo>
                  <a:lnTo>
                    <a:pt x="9" y="155"/>
                  </a:lnTo>
                  <a:lnTo>
                    <a:pt x="26" y="115"/>
                  </a:lnTo>
                  <a:lnTo>
                    <a:pt x="50" y="80"/>
                  </a:lnTo>
                  <a:lnTo>
                    <a:pt x="80" y="50"/>
                  </a:lnTo>
                  <a:lnTo>
                    <a:pt x="115" y="26"/>
                  </a:lnTo>
                  <a:lnTo>
                    <a:pt x="155" y="9"/>
                  </a:lnTo>
                  <a:lnTo>
                    <a:pt x="197" y="1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ACA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6"/>
            <p:cNvSpPr>
              <a:spLocks/>
            </p:cNvSpPr>
            <p:nvPr/>
          </p:nvSpPr>
          <p:spPr bwMode="auto">
            <a:xfrm>
              <a:off x="6224588" y="2130425"/>
              <a:ext cx="174625" cy="176213"/>
            </a:xfrm>
            <a:custGeom>
              <a:avLst/>
              <a:gdLst>
                <a:gd name="T0" fmla="*/ 220 w 441"/>
                <a:gd name="T1" fmla="*/ 0 h 441"/>
                <a:gd name="T2" fmla="*/ 243 w 441"/>
                <a:gd name="T3" fmla="*/ 1 h 441"/>
                <a:gd name="T4" fmla="*/ 286 w 441"/>
                <a:gd name="T5" fmla="*/ 9 h 441"/>
                <a:gd name="T6" fmla="*/ 325 w 441"/>
                <a:gd name="T7" fmla="*/ 26 h 441"/>
                <a:gd name="T8" fmla="*/ 361 w 441"/>
                <a:gd name="T9" fmla="*/ 50 h 441"/>
                <a:gd name="T10" fmla="*/ 391 w 441"/>
                <a:gd name="T11" fmla="*/ 80 h 441"/>
                <a:gd name="T12" fmla="*/ 415 w 441"/>
                <a:gd name="T13" fmla="*/ 115 h 441"/>
                <a:gd name="T14" fmla="*/ 432 w 441"/>
                <a:gd name="T15" fmla="*/ 155 h 441"/>
                <a:gd name="T16" fmla="*/ 440 w 441"/>
                <a:gd name="T17" fmla="*/ 197 h 441"/>
                <a:gd name="T18" fmla="*/ 441 w 441"/>
                <a:gd name="T19" fmla="*/ 220 h 441"/>
                <a:gd name="T20" fmla="*/ 440 w 441"/>
                <a:gd name="T21" fmla="*/ 243 h 441"/>
                <a:gd name="T22" fmla="*/ 432 w 441"/>
                <a:gd name="T23" fmla="*/ 286 h 441"/>
                <a:gd name="T24" fmla="*/ 415 w 441"/>
                <a:gd name="T25" fmla="*/ 326 h 441"/>
                <a:gd name="T26" fmla="*/ 391 w 441"/>
                <a:gd name="T27" fmla="*/ 361 h 441"/>
                <a:gd name="T28" fmla="*/ 361 w 441"/>
                <a:gd name="T29" fmla="*/ 391 h 441"/>
                <a:gd name="T30" fmla="*/ 325 w 441"/>
                <a:gd name="T31" fmla="*/ 415 h 441"/>
                <a:gd name="T32" fmla="*/ 286 w 441"/>
                <a:gd name="T33" fmla="*/ 432 h 441"/>
                <a:gd name="T34" fmla="*/ 243 w 441"/>
                <a:gd name="T35" fmla="*/ 440 h 441"/>
                <a:gd name="T36" fmla="*/ 220 w 441"/>
                <a:gd name="T37" fmla="*/ 441 h 441"/>
                <a:gd name="T38" fmla="*/ 197 w 441"/>
                <a:gd name="T39" fmla="*/ 440 h 441"/>
                <a:gd name="T40" fmla="*/ 155 w 441"/>
                <a:gd name="T41" fmla="*/ 432 h 441"/>
                <a:gd name="T42" fmla="*/ 115 w 441"/>
                <a:gd name="T43" fmla="*/ 415 h 441"/>
                <a:gd name="T44" fmla="*/ 80 w 441"/>
                <a:gd name="T45" fmla="*/ 391 h 441"/>
                <a:gd name="T46" fmla="*/ 50 w 441"/>
                <a:gd name="T47" fmla="*/ 361 h 441"/>
                <a:gd name="T48" fmla="*/ 26 w 441"/>
                <a:gd name="T49" fmla="*/ 326 h 441"/>
                <a:gd name="T50" fmla="*/ 9 w 441"/>
                <a:gd name="T51" fmla="*/ 286 h 441"/>
                <a:gd name="T52" fmla="*/ 1 w 441"/>
                <a:gd name="T53" fmla="*/ 243 h 441"/>
                <a:gd name="T54" fmla="*/ 0 w 441"/>
                <a:gd name="T55" fmla="*/ 220 h 441"/>
                <a:gd name="T56" fmla="*/ 1 w 441"/>
                <a:gd name="T57" fmla="*/ 197 h 441"/>
                <a:gd name="T58" fmla="*/ 9 w 441"/>
                <a:gd name="T59" fmla="*/ 155 h 441"/>
                <a:gd name="T60" fmla="*/ 26 w 441"/>
                <a:gd name="T61" fmla="*/ 115 h 441"/>
                <a:gd name="T62" fmla="*/ 50 w 441"/>
                <a:gd name="T63" fmla="*/ 80 h 441"/>
                <a:gd name="T64" fmla="*/ 80 w 441"/>
                <a:gd name="T65" fmla="*/ 50 h 441"/>
                <a:gd name="T66" fmla="*/ 115 w 441"/>
                <a:gd name="T67" fmla="*/ 26 h 441"/>
                <a:gd name="T68" fmla="*/ 155 w 441"/>
                <a:gd name="T69" fmla="*/ 9 h 441"/>
                <a:gd name="T70" fmla="*/ 197 w 441"/>
                <a:gd name="T71" fmla="*/ 1 h 441"/>
                <a:gd name="T72" fmla="*/ 220 w 441"/>
                <a:gd name="T73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41" h="441">
                  <a:moveTo>
                    <a:pt x="220" y="0"/>
                  </a:moveTo>
                  <a:lnTo>
                    <a:pt x="243" y="1"/>
                  </a:lnTo>
                  <a:lnTo>
                    <a:pt x="286" y="9"/>
                  </a:lnTo>
                  <a:lnTo>
                    <a:pt x="325" y="26"/>
                  </a:lnTo>
                  <a:lnTo>
                    <a:pt x="361" y="50"/>
                  </a:lnTo>
                  <a:lnTo>
                    <a:pt x="391" y="80"/>
                  </a:lnTo>
                  <a:lnTo>
                    <a:pt x="415" y="115"/>
                  </a:lnTo>
                  <a:lnTo>
                    <a:pt x="432" y="155"/>
                  </a:lnTo>
                  <a:lnTo>
                    <a:pt x="440" y="197"/>
                  </a:lnTo>
                  <a:lnTo>
                    <a:pt x="441" y="220"/>
                  </a:lnTo>
                  <a:lnTo>
                    <a:pt x="440" y="243"/>
                  </a:lnTo>
                  <a:lnTo>
                    <a:pt x="432" y="286"/>
                  </a:lnTo>
                  <a:lnTo>
                    <a:pt x="415" y="326"/>
                  </a:lnTo>
                  <a:lnTo>
                    <a:pt x="391" y="361"/>
                  </a:lnTo>
                  <a:lnTo>
                    <a:pt x="361" y="391"/>
                  </a:lnTo>
                  <a:lnTo>
                    <a:pt x="325" y="415"/>
                  </a:lnTo>
                  <a:lnTo>
                    <a:pt x="286" y="432"/>
                  </a:lnTo>
                  <a:lnTo>
                    <a:pt x="243" y="440"/>
                  </a:lnTo>
                  <a:lnTo>
                    <a:pt x="220" y="441"/>
                  </a:lnTo>
                  <a:lnTo>
                    <a:pt x="197" y="440"/>
                  </a:lnTo>
                  <a:lnTo>
                    <a:pt x="155" y="432"/>
                  </a:lnTo>
                  <a:lnTo>
                    <a:pt x="115" y="415"/>
                  </a:lnTo>
                  <a:lnTo>
                    <a:pt x="80" y="391"/>
                  </a:lnTo>
                  <a:lnTo>
                    <a:pt x="50" y="361"/>
                  </a:lnTo>
                  <a:lnTo>
                    <a:pt x="26" y="326"/>
                  </a:lnTo>
                  <a:lnTo>
                    <a:pt x="9" y="286"/>
                  </a:lnTo>
                  <a:lnTo>
                    <a:pt x="1" y="243"/>
                  </a:lnTo>
                  <a:lnTo>
                    <a:pt x="0" y="220"/>
                  </a:lnTo>
                  <a:lnTo>
                    <a:pt x="1" y="197"/>
                  </a:lnTo>
                  <a:lnTo>
                    <a:pt x="9" y="155"/>
                  </a:lnTo>
                  <a:lnTo>
                    <a:pt x="26" y="115"/>
                  </a:lnTo>
                  <a:lnTo>
                    <a:pt x="50" y="80"/>
                  </a:lnTo>
                  <a:lnTo>
                    <a:pt x="80" y="50"/>
                  </a:lnTo>
                  <a:lnTo>
                    <a:pt x="115" y="26"/>
                  </a:lnTo>
                  <a:lnTo>
                    <a:pt x="155" y="9"/>
                  </a:lnTo>
                  <a:lnTo>
                    <a:pt x="197" y="1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ACA9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17"/>
            <p:cNvSpPr>
              <a:spLocks/>
            </p:cNvSpPr>
            <p:nvPr/>
          </p:nvSpPr>
          <p:spPr bwMode="auto">
            <a:xfrm>
              <a:off x="5319713" y="611188"/>
              <a:ext cx="176213" cy="174625"/>
            </a:xfrm>
            <a:custGeom>
              <a:avLst/>
              <a:gdLst>
                <a:gd name="T0" fmla="*/ 220 w 441"/>
                <a:gd name="T1" fmla="*/ 0 h 443"/>
                <a:gd name="T2" fmla="*/ 243 w 441"/>
                <a:gd name="T3" fmla="*/ 1 h 443"/>
                <a:gd name="T4" fmla="*/ 286 w 441"/>
                <a:gd name="T5" fmla="*/ 9 h 443"/>
                <a:gd name="T6" fmla="*/ 325 w 441"/>
                <a:gd name="T7" fmla="*/ 27 h 443"/>
                <a:gd name="T8" fmla="*/ 361 w 441"/>
                <a:gd name="T9" fmla="*/ 50 h 443"/>
                <a:gd name="T10" fmla="*/ 391 w 441"/>
                <a:gd name="T11" fmla="*/ 80 h 443"/>
                <a:gd name="T12" fmla="*/ 415 w 441"/>
                <a:gd name="T13" fmla="*/ 116 h 443"/>
                <a:gd name="T14" fmla="*/ 432 w 441"/>
                <a:gd name="T15" fmla="*/ 155 h 443"/>
                <a:gd name="T16" fmla="*/ 440 w 441"/>
                <a:gd name="T17" fmla="*/ 199 h 443"/>
                <a:gd name="T18" fmla="*/ 441 w 441"/>
                <a:gd name="T19" fmla="*/ 221 h 443"/>
                <a:gd name="T20" fmla="*/ 440 w 441"/>
                <a:gd name="T21" fmla="*/ 244 h 443"/>
                <a:gd name="T22" fmla="*/ 432 w 441"/>
                <a:gd name="T23" fmla="*/ 288 h 443"/>
                <a:gd name="T24" fmla="*/ 415 w 441"/>
                <a:gd name="T25" fmla="*/ 327 h 443"/>
                <a:gd name="T26" fmla="*/ 391 w 441"/>
                <a:gd name="T27" fmla="*/ 363 h 443"/>
                <a:gd name="T28" fmla="*/ 361 w 441"/>
                <a:gd name="T29" fmla="*/ 392 h 443"/>
                <a:gd name="T30" fmla="*/ 325 w 441"/>
                <a:gd name="T31" fmla="*/ 416 h 443"/>
                <a:gd name="T32" fmla="*/ 286 w 441"/>
                <a:gd name="T33" fmla="*/ 432 h 443"/>
                <a:gd name="T34" fmla="*/ 243 w 441"/>
                <a:gd name="T35" fmla="*/ 442 h 443"/>
                <a:gd name="T36" fmla="*/ 220 w 441"/>
                <a:gd name="T37" fmla="*/ 443 h 443"/>
                <a:gd name="T38" fmla="*/ 197 w 441"/>
                <a:gd name="T39" fmla="*/ 442 h 443"/>
                <a:gd name="T40" fmla="*/ 155 w 441"/>
                <a:gd name="T41" fmla="*/ 432 h 443"/>
                <a:gd name="T42" fmla="*/ 115 w 441"/>
                <a:gd name="T43" fmla="*/ 416 h 443"/>
                <a:gd name="T44" fmla="*/ 80 w 441"/>
                <a:gd name="T45" fmla="*/ 392 h 443"/>
                <a:gd name="T46" fmla="*/ 50 w 441"/>
                <a:gd name="T47" fmla="*/ 363 h 443"/>
                <a:gd name="T48" fmla="*/ 26 w 441"/>
                <a:gd name="T49" fmla="*/ 327 h 443"/>
                <a:gd name="T50" fmla="*/ 9 w 441"/>
                <a:gd name="T51" fmla="*/ 288 h 443"/>
                <a:gd name="T52" fmla="*/ 1 w 441"/>
                <a:gd name="T53" fmla="*/ 244 h 443"/>
                <a:gd name="T54" fmla="*/ 0 w 441"/>
                <a:gd name="T55" fmla="*/ 221 h 443"/>
                <a:gd name="T56" fmla="*/ 1 w 441"/>
                <a:gd name="T57" fmla="*/ 199 h 443"/>
                <a:gd name="T58" fmla="*/ 9 w 441"/>
                <a:gd name="T59" fmla="*/ 155 h 443"/>
                <a:gd name="T60" fmla="*/ 26 w 441"/>
                <a:gd name="T61" fmla="*/ 116 h 443"/>
                <a:gd name="T62" fmla="*/ 50 w 441"/>
                <a:gd name="T63" fmla="*/ 80 h 443"/>
                <a:gd name="T64" fmla="*/ 80 w 441"/>
                <a:gd name="T65" fmla="*/ 50 h 443"/>
                <a:gd name="T66" fmla="*/ 115 w 441"/>
                <a:gd name="T67" fmla="*/ 27 h 443"/>
                <a:gd name="T68" fmla="*/ 155 w 441"/>
                <a:gd name="T69" fmla="*/ 9 h 443"/>
                <a:gd name="T70" fmla="*/ 197 w 441"/>
                <a:gd name="T71" fmla="*/ 1 h 443"/>
                <a:gd name="T72" fmla="*/ 220 w 441"/>
                <a:gd name="T73" fmla="*/ 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41" h="443">
                  <a:moveTo>
                    <a:pt x="220" y="0"/>
                  </a:moveTo>
                  <a:lnTo>
                    <a:pt x="243" y="1"/>
                  </a:lnTo>
                  <a:lnTo>
                    <a:pt x="286" y="9"/>
                  </a:lnTo>
                  <a:lnTo>
                    <a:pt x="325" y="27"/>
                  </a:lnTo>
                  <a:lnTo>
                    <a:pt x="361" y="50"/>
                  </a:lnTo>
                  <a:lnTo>
                    <a:pt x="391" y="80"/>
                  </a:lnTo>
                  <a:lnTo>
                    <a:pt x="415" y="116"/>
                  </a:lnTo>
                  <a:lnTo>
                    <a:pt x="432" y="155"/>
                  </a:lnTo>
                  <a:lnTo>
                    <a:pt x="440" y="199"/>
                  </a:lnTo>
                  <a:lnTo>
                    <a:pt x="441" y="221"/>
                  </a:lnTo>
                  <a:lnTo>
                    <a:pt x="440" y="244"/>
                  </a:lnTo>
                  <a:lnTo>
                    <a:pt x="432" y="288"/>
                  </a:lnTo>
                  <a:lnTo>
                    <a:pt x="415" y="327"/>
                  </a:lnTo>
                  <a:lnTo>
                    <a:pt x="391" y="363"/>
                  </a:lnTo>
                  <a:lnTo>
                    <a:pt x="361" y="392"/>
                  </a:lnTo>
                  <a:lnTo>
                    <a:pt x="325" y="416"/>
                  </a:lnTo>
                  <a:lnTo>
                    <a:pt x="286" y="432"/>
                  </a:lnTo>
                  <a:lnTo>
                    <a:pt x="243" y="442"/>
                  </a:lnTo>
                  <a:lnTo>
                    <a:pt x="220" y="443"/>
                  </a:lnTo>
                  <a:lnTo>
                    <a:pt x="197" y="442"/>
                  </a:lnTo>
                  <a:lnTo>
                    <a:pt x="155" y="432"/>
                  </a:lnTo>
                  <a:lnTo>
                    <a:pt x="115" y="416"/>
                  </a:lnTo>
                  <a:lnTo>
                    <a:pt x="80" y="392"/>
                  </a:lnTo>
                  <a:lnTo>
                    <a:pt x="50" y="363"/>
                  </a:lnTo>
                  <a:lnTo>
                    <a:pt x="26" y="327"/>
                  </a:lnTo>
                  <a:lnTo>
                    <a:pt x="9" y="288"/>
                  </a:lnTo>
                  <a:lnTo>
                    <a:pt x="1" y="244"/>
                  </a:lnTo>
                  <a:lnTo>
                    <a:pt x="0" y="221"/>
                  </a:lnTo>
                  <a:lnTo>
                    <a:pt x="1" y="199"/>
                  </a:lnTo>
                  <a:lnTo>
                    <a:pt x="9" y="155"/>
                  </a:lnTo>
                  <a:lnTo>
                    <a:pt x="26" y="116"/>
                  </a:lnTo>
                  <a:lnTo>
                    <a:pt x="50" y="80"/>
                  </a:lnTo>
                  <a:lnTo>
                    <a:pt x="80" y="50"/>
                  </a:lnTo>
                  <a:lnTo>
                    <a:pt x="115" y="27"/>
                  </a:lnTo>
                  <a:lnTo>
                    <a:pt x="155" y="9"/>
                  </a:lnTo>
                  <a:lnTo>
                    <a:pt x="197" y="1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18"/>
            <p:cNvSpPr>
              <a:spLocks/>
            </p:cNvSpPr>
            <p:nvPr/>
          </p:nvSpPr>
          <p:spPr bwMode="auto">
            <a:xfrm>
              <a:off x="6224588" y="611188"/>
              <a:ext cx="174625" cy="174625"/>
            </a:xfrm>
            <a:custGeom>
              <a:avLst/>
              <a:gdLst>
                <a:gd name="T0" fmla="*/ 220 w 441"/>
                <a:gd name="T1" fmla="*/ 0 h 443"/>
                <a:gd name="T2" fmla="*/ 243 w 441"/>
                <a:gd name="T3" fmla="*/ 1 h 443"/>
                <a:gd name="T4" fmla="*/ 286 w 441"/>
                <a:gd name="T5" fmla="*/ 9 h 443"/>
                <a:gd name="T6" fmla="*/ 325 w 441"/>
                <a:gd name="T7" fmla="*/ 27 h 443"/>
                <a:gd name="T8" fmla="*/ 361 w 441"/>
                <a:gd name="T9" fmla="*/ 50 h 443"/>
                <a:gd name="T10" fmla="*/ 391 w 441"/>
                <a:gd name="T11" fmla="*/ 80 h 443"/>
                <a:gd name="T12" fmla="*/ 415 w 441"/>
                <a:gd name="T13" fmla="*/ 116 h 443"/>
                <a:gd name="T14" fmla="*/ 432 w 441"/>
                <a:gd name="T15" fmla="*/ 155 h 443"/>
                <a:gd name="T16" fmla="*/ 440 w 441"/>
                <a:gd name="T17" fmla="*/ 199 h 443"/>
                <a:gd name="T18" fmla="*/ 441 w 441"/>
                <a:gd name="T19" fmla="*/ 221 h 443"/>
                <a:gd name="T20" fmla="*/ 440 w 441"/>
                <a:gd name="T21" fmla="*/ 244 h 443"/>
                <a:gd name="T22" fmla="*/ 432 w 441"/>
                <a:gd name="T23" fmla="*/ 288 h 443"/>
                <a:gd name="T24" fmla="*/ 415 w 441"/>
                <a:gd name="T25" fmla="*/ 327 h 443"/>
                <a:gd name="T26" fmla="*/ 391 w 441"/>
                <a:gd name="T27" fmla="*/ 363 h 443"/>
                <a:gd name="T28" fmla="*/ 361 w 441"/>
                <a:gd name="T29" fmla="*/ 392 h 443"/>
                <a:gd name="T30" fmla="*/ 325 w 441"/>
                <a:gd name="T31" fmla="*/ 416 h 443"/>
                <a:gd name="T32" fmla="*/ 286 w 441"/>
                <a:gd name="T33" fmla="*/ 432 h 443"/>
                <a:gd name="T34" fmla="*/ 243 w 441"/>
                <a:gd name="T35" fmla="*/ 442 h 443"/>
                <a:gd name="T36" fmla="*/ 220 w 441"/>
                <a:gd name="T37" fmla="*/ 443 h 443"/>
                <a:gd name="T38" fmla="*/ 197 w 441"/>
                <a:gd name="T39" fmla="*/ 442 h 443"/>
                <a:gd name="T40" fmla="*/ 155 w 441"/>
                <a:gd name="T41" fmla="*/ 432 h 443"/>
                <a:gd name="T42" fmla="*/ 115 w 441"/>
                <a:gd name="T43" fmla="*/ 416 h 443"/>
                <a:gd name="T44" fmla="*/ 80 w 441"/>
                <a:gd name="T45" fmla="*/ 392 h 443"/>
                <a:gd name="T46" fmla="*/ 50 w 441"/>
                <a:gd name="T47" fmla="*/ 363 h 443"/>
                <a:gd name="T48" fmla="*/ 26 w 441"/>
                <a:gd name="T49" fmla="*/ 327 h 443"/>
                <a:gd name="T50" fmla="*/ 9 w 441"/>
                <a:gd name="T51" fmla="*/ 288 h 443"/>
                <a:gd name="T52" fmla="*/ 1 w 441"/>
                <a:gd name="T53" fmla="*/ 244 h 443"/>
                <a:gd name="T54" fmla="*/ 0 w 441"/>
                <a:gd name="T55" fmla="*/ 221 h 443"/>
                <a:gd name="T56" fmla="*/ 1 w 441"/>
                <a:gd name="T57" fmla="*/ 199 h 443"/>
                <a:gd name="T58" fmla="*/ 9 w 441"/>
                <a:gd name="T59" fmla="*/ 155 h 443"/>
                <a:gd name="T60" fmla="*/ 26 w 441"/>
                <a:gd name="T61" fmla="*/ 116 h 443"/>
                <a:gd name="T62" fmla="*/ 50 w 441"/>
                <a:gd name="T63" fmla="*/ 80 h 443"/>
                <a:gd name="T64" fmla="*/ 80 w 441"/>
                <a:gd name="T65" fmla="*/ 50 h 443"/>
                <a:gd name="T66" fmla="*/ 115 w 441"/>
                <a:gd name="T67" fmla="*/ 27 h 443"/>
                <a:gd name="T68" fmla="*/ 155 w 441"/>
                <a:gd name="T69" fmla="*/ 9 h 443"/>
                <a:gd name="T70" fmla="*/ 197 w 441"/>
                <a:gd name="T71" fmla="*/ 1 h 443"/>
                <a:gd name="T72" fmla="*/ 220 w 441"/>
                <a:gd name="T73" fmla="*/ 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41" h="443">
                  <a:moveTo>
                    <a:pt x="220" y="0"/>
                  </a:moveTo>
                  <a:lnTo>
                    <a:pt x="243" y="1"/>
                  </a:lnTo>
                  <a:lnTo>
                    <a:pt x="286" y="9"/>
                  </a:lnTo>
                  <a:lnTo>
                    <a:pt x="325" y="27"/>
                  </a:lnTo>
                  <a:lnTo>
                    <a:pt x="361" y="50"/>
                  </a:lnTo>
                  <a:lnTo>
                    <a:pt x="391" y="80"/>
                  </a:lnTo>
                  <a:lnTo>
                    <a:pt x="415" y="116"/>
                  </a:lnTo>
                  <a:lnTo>
                    <a:pt x="432" y="155"/>
                  </a:lnTo>
                  <a:lnTo>
                    <a:pt x="440" y="199"/>
                  </a:lnTo>
                  <a:lnTo>
                    <a:pt x="441" y="221"/>
                  </a:lnTo>
                  <a:lnTo>
                    <a:pt x="440" y="244"/>
                  </a:lnTo>
                  <a:lnTo>
                    <a:pt x="432" y="288"/>
                  </a:lnTo>
                  <a:lnTo>
                    <a:pt x="415" y="327"/>
                  </a:lnTo>
                  <a:lnTo>
                    <a:pt x="391" y="363"/>
                  </a:lnTo>
                  <a:lnTo>
                    <a:pt x="361" y="392"/>
                  </a:lnTo>
                  <a:lnTo>
                    <a:pt x="325" y="416"/>
                  </a:lnTo>
                  <a:lnTo>
                    <a:pt x="286" y="432"/>
                  </a:lnTo>
                  <a:lnTo>
                    <a:pt x="243" y="442"/>
                  </a:lnTo>
                  <a:lnTo>
                    <a:pt x="220" y="443"/>
                  </a:lnTo>
                  <a:lnTo>
                    <a:pt x="197" y="442"/>
                  </a:lnTo>
                  <a:lnTo>
                    <a:pt x="155" y="432"/>
                  </a:lnTo>
                  <a:lnTo>
                    <a:pt x="115" y="416"/>
                  </a:lnTo>
                  <a:lnTo>
                    <a:pt x="80" y="392"/>
                  </a:lnTo>
                  <a:lnTo>
                    <a:pt x="50" y="363"/>
                  </a:lnTo>
                  <a:lnTo>
                    <a:pt x="26" y="327"/>
                  </a:lnTo>
                  <a:lnTo>
                    <a:pt x="9" y="288"/>
                  </a:lnTo>
                  <a:lnTo>
                    <a:pt x="1" y="244"/>
                  </a:lnTo>
                  <a:lnTo>
                    <a:pt x="0" y="221"/>
                  </a:lnTo>
                  <a:lnTo>
                    <a:pt x="1" y="199"/>
                  </a:lnTo>
                  <a:lnTo>
                    <a:pt x="9" y="155"/>
                  </a:lnTo>
                  <a:lnTo>
                    <a:pt x="26" y="116"/>
                  </a:lnTo>
                  <a:lnTo>
                    <a:pt x="50" y="80"/>
                  </a:lnTo>
                  <a:lnTo>
                    <a:pt x="80" y="50"/>
                  </a:lnTo>
                  <a:lnTo>
                    <a:pt x="115" y="27"/>
                  </a:lnTo>
                  <a:lnTo>
                    <a:pt x="155" y="9"/>
                  </a:lnTo>
                  <a:lnTo>
                    <a:pt x="197" y="1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19"/>
            <p:cNvSpPr>
              <a:spLocks/>
            </p:cNvSpPr>
            <p:nvPr/>
          </p:nvSpPr>
          <p:spPr bwMode="auto">
            <a:xfrm>
              <a:off x="5319713" y="2076450"/>
              <a:ext cx="176213" cy="176213"/>
            </a:xfrm>
            <a:custGeom>
              <a:avLst/>
              <a:gdLst>
                <a:gd name="T0" fmla="*/ 220 w 441"/>
                <a:gd name="T1" fmla="*/ 0 h 442"/>
                <a:gd name="T2" fmla="*/ 243 w 441"/>
                <a:gd name="T3" fmla="*/ 0 h 442"/>
                <a:gd name="T4" fmla="*/ 286 w 441"/>
                <a:gd name="T5" fmla="*/ 9 h 442"/>
                <a:gd name="T6" fmla="*/ 325 w 441"/>
                <a:gd name="T7" fmla="*/ 26 h 442"/>
                <a:gd name="T8" fmla="*/ 361 w 441"/>
                <a:gd name="T9" fmla="*/ 50 h 442"/>
                <a:gd name="T10" fmla="*/ 391 w 441"/>
                <a:gd name="T11" fmla="*/ 80 h 442"/>
                <a:gd name="T12" fmla="*/ 415 w 441"/>
                <a:gd name="T13" fmla="*/ 116 h 442"/>
                <a:gd name="T14" fmla="*/ 432 w 441"/>
                <a:gd name="T15" fmla="*/ 155 h 442"/>
                <a:gd name="T16" fmla="*/ 440 w 441"/>
                <a:gd name="T17" fmla="*/ 198 h 442"/>
                <a:gd name="T18" fmla="*/ 441 w 441"/>
                <a:gd name="T19" fmla="*/ 221 h 442"/>
                <a:gd name="T20" fmla="*/ 440 w 441"/>
                <a:gd name="T21" fmla="*/ 244 h 442"/>
                <a:gd name="T22" fmla="*/ 432 w 441"/>
                <a:gd name="T23" fmla="*/ 287 h 442"/>
                <a:gd name="T24" fmla="*/ 415 w 441"/>
                <a:gd name="T25" fmla="*/ 326 h 442"/>
                <a:gd name="T26" fmla="*/ 391 w 441"/>
                <a:gd name="T27" fmla="*/ 362 h 442"/>
                <a:gd name="T28" fmla="*/ 361 w 441"/>
                <a:gd name="T29" fmla="*/ 392 h 442"/>
                <a:gd name="T30" fmla="*/ 325 w 441"/>
                <a:gd name="T31" fmla="*/ 416 h 442"/>
                <a:gd name="T32" fmla="*/ 286 w 441"/>
                <a:gd name="T33" fmla="*/ 432 h 442"/>
                <a:gd name="T34" fmla="*/ 243 w 441"/>
                <a:gd name="T35" fmla="*/ 441 h 442"/>
                <a:gd name="T36" fmla="*/ 220 w 441"/>
                <a:gd name="T37" fmla="*/ 442 h 442"/>
                <a:gd name="T38" fmla="*/ 197 w 441"/>
                <a:gd name="T39" fmla="*/ 441 h 442"/>
                <a:gd name="T40" fmla="*/ 155 w 441"/>
                <a:gd name="T41" fmla="*/ 432 h 442"/>
                <a:gd name="T42" fmla="*/ 115 w 441"/>
                <a:gd name="T43" fmla="*/ 416 h 442"/>
                <a:gd name="T44" fmla="*/ 80 w 441"/>
                <a:gd name="T45" fmla="*/ 392 h 442"/>
                <a:gd name="T46" fmla="*/ 50 w 441"/>
                <a:gd name="T47" fmla="*/ 362 h 442"/>
                <a:gd name="T48" fmla="*/ 26 w 441"/>
                <a:gd name="T49" fmla="*/ 326 h 442"/>
                <a:gd name="T50" fmla="*/ 9 w 441"/>
                <a:gd name="T51" fmla="*/ 287 h 442"/>
                <a:gd name="T52" fmla="*/ 1 w 441"/>
                <a:gd name="T53" fmla="*/ 244 h 442"/>
                <a:gd name="T54" fmla="*/ 0 w 441"/>
                <a:gd name="T55" fmla="*/ 221 h 442"/>
                <a:gd name="T56" fmla="*/ 1 w 441"/>
                <a:gd name="T57" fmla="*/ 198 h 442"/>
                <a:gd name="T58" fmla="*/ 9 w 441"/>
                <a:gd name="T59" fmla="*/ 155 h 442"/>
                <a:gd name="T60" fmla="*/ 26 w 441"/>
                <a:gd name="T61" fmla="*/ 116 h 442"/>
                <a:gd name="T62" fmla="*/ 50 w 441"/>
                <a:gd name="T63" fmla="*/ 80 h 442"/>
                <a:gd name="T64" fmla="*/ 80 w 441"/>
                <a:gd name="T65" fmla="*/ 50 h 442"/>
                <a:gd name="T66" fmla="*/ 115 w 441"/>
                <a:gd name="T67" fmla="*/ 26 h 442"/>
                <a:gd name="T68" fmla="*/ 155 w 441"/>
                <a:gd name="T69" fmla="*/ 9 h 442"/>
                <a:gd name="T70" fmla="*/ 197 w 441"/>
                <a:gd name="T71" fmla="*/ 0 h 442"/>
                <a:gd name="T72" fmla="*/ 220 w 441"/>
                <a:gd name="T73" fmla="*/ 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41" h="442">
                  <a:moveTo>
                    <a:pt x="220" y="0"/>
                  </a:moveTo>
                  <a:lnTo>
                    <a:pt x="243" y="0"/>
                  </a:lnTo>
                  <a:lnTo>
                    <a:pt x="286" y="9"/>
                  </a:lnTo>
                  <a:lnTo>
                    <a:pt x="325" y="26"/>
                  </a:lnTo>
                  <a:lnTo>
                    <a:pt x="361" y="50"/>
                  </a:lnTo>
                  <a:lnTo>
                    <a:pt x="391" y="80"/>
                  </a:lnTo>
                  <a:lnTo>
                    <a:pt x="415" y="116"/>
                  </a:lnTo>
                  <a:lnTo>
                    <a:pt x="432" y="155"/>
                  </a:lnTo>
                  <a:lnTo>
                    <a:pt x="440" y="198"/>
                  </a:lnTo>
                  <a:lnTo>
                    <a:pt x="441" y="221"/>
                  </a:lnTo>
                  <a:lnTo>
                    <a:pt x="440" y="244"/>
                  </a:lnTo>
                  <a:lnTo>
                    <a:pt x="432" y="287"/>
                  </a:lnTo>
                  <a:lnTo>
                    <a:pt x="415" y="326"/>
                  </a:lnTo>
                  <a:lnTo>
                    <a:pt x="391" y="362"/>
                  </a:lnTo>
                  <a:lnTo>
                    <a:pt x="361" y="392"/>
                  </a:lnTo>
                  <a:lnTo>
                    <a:pt x="325" y="416"/>
                  </a:lnTo>
                  <a:lnTo>
                    <a:pt x="286" y="432"/>
                  </a:lnTo>
                  <a:lnTo>
                    <a:pt x="243" y="441"/>
                  </a:lnTo>
                  <a:lnTo>
                    <a:pt x="220" y="442"/>
                  </a:lnTo>
                  <a:lnTo>
                    <a:pt x="197" y="441"/>
                  </a:lnTo>
                  <a:lnTo>
                    <a:pt x="155" y="432"/>
                  </a:lnTo>
                  <a:lnTo>
                    <a:pt x="115" y="416"/>
                  </a:lnTo>
                  <a:lnTo>
                    <a:pt x="80" y="392"/>
                  </a:lnTo>
                  <a:lnTo>
                    <a:pt x="50" y="362"/>
                  </a:lnTo>
                  <a:lnTo>
                    <a:pt x="26" y="326"/>
                  </a:lnTo>
                  <a:lnTo>
                    <a:pt x="9" y="287"/>
                  </a:lnTo>
                  <a:lnTo>
                    <a:pt x="1" y="244"/>
                  </a:lnTo>
                  <a:lnTo>
                    <a:pt x="0" y="221"/>
                  </a:lnTo>
                  <a:lnTo>
                    <a:pt x="1" y="198"/>
                  </a:lnTo>
                  <a:lnTo>
                    <a:pt x="9" y="155"/>
                  </a:lnTo>
                  <a:lnTo>
                    <a:pt x="26" y="116"/>
                  </a:lnTo>
                  <a:lnTo>
                    <a:pt x="50" y="80"/>
                  </a:lnTo>
                  <a:lnTo>
                    <a:pt x="80" y="50"/>
                  </a:lnTo>
                  <a:lnTo>
                    <a:pt x="115" y="26"/>
                  </a:lnTo>
                  <a:lnTo>
                    <a:pt x="155" y="9"/>
                  </a:lnTo>
                  <a:lnTo>
                    <a:pt x="197" y="0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Freeform 20"/>
            <p:cNvSpPr>
              <a:spLocks/>
            </p:cNvSpPr>
            <p:nvPr/>
          </p:nvSpPr>
          <p:spPr bwMode="auto">
            <a:xfrm>
              <a:off x="6224588" y="2076450"/>
              <a:ext cx="174625" cy="176213"/>
            </a:xfrm>
            <a:custGeom>
              <a:avLst/>
              <a:gdLst>
                <a:gd name="T0" fmla="*/ 220 w 441"/>
                <a:gd name="T1" fmla="*/ 0 h 442"/>
                <a:gd name="T2" fmla="*/ 243 w 441"/>
                <a:gd name="T3" fmla="*/ 0 h 442"/>
                <a:gd name="T4" fmla="*/ 286 w 441"/>
                <a:gd name="T5" fmla="*/ 9 h 442"/>
                <a:gd name="T6" fmla="*/ 325 w 441"/>
                <a:gd name="T7" fmla="*/ 26 h 442"/>
                <a:gd name="T8" fmla="*/ 361 w 441"/>
                <a:gd name="T9" fmla="*/ 50 h 442"/>
                <a:gd name="T10" fmla="*/ 391 w 441"/>
                <a:gd name="T11" fmla="*/ 80 h 442"/>
                <a:gd name="T12" fmla="*/ 415 w 441"/>
                <a:gd name="T13" fmla="*/ 116 h 442"/>
                <a:gd name="T14" fmla="*/ 432 w 441"/>
                <a:gd name="T15" fmla="*/ 155 h 442"/>
                <a:gd name="T16" fmla="*/ 440 w 441"/>
                <a:gd name="T17" fmla="*/ 198 h 442"/>
                <a:gd name="T18" fmla="*/ 441 w 441"/>
                <a:gd name="T19" fmla="*/ 221 h 442"/>
                <a:gd name="T20" fmla="*/ 440 w 441"/>
                <a:gd name="T21" fmla="*/ 244 h 442"/>
                <a:gd name="T22" fmla="*/ 432 w 441"/>
                <a:gd name="T23" fmla="*/ 287 h 442"/>
                <a:gd name="T24" fmla="*/ 415 w 441"/>
                <a:gd name="T25" fmla="*/ 326 h 442"/>
                <a:gd name="T26" fmla="*/ 391 w 441"/>
                <a:gd name="T27" fmla="*/ 362 h 442"/>
                <a:gd name="T28" fmla="*/ 361 w 441"/>
                <a:gd name="T29" fmla="*/ 392 h 442"/>
                <a:gd name="T30" fmla="*/ 325 w 441"/>
                <a:gd name="T31" fmla="*/ 416 h 442"/>
                <a:gd name="T32" fmla="*/ 286 w 441"/>
                <a:gd name="T33" fmla="*/ 432 h 442"/>
                <a:gd name="T34" fmla="*/ 243 w 441"/>
                <a:gd name="T35" fmla="*/ 441 h 442"/>
                <a:gd name="T36" fmla="*/ 220 w 441"/>
                <a:gd name="T37" fmla="*/ 442 h 442"/>
                <a:gd name="T38" fmla="*/ 197 w 441"/>
                <a:gd name="T39" fmla="*/ 441 h 442"/>
                <a:gd name="T40" fmla="*/ 155 w 441"/>
                <a:gd name="T41" fmla="*/ 432 h 442"/>
                <a:gd name="T42" fmla="*/ 115 w 441"/>
                <a:gd name="T43" fmla="*/ 416 h 442"/>
                <a:gd name="T44" fmla="*/ 80 w 441"/>
                <a:gd name="T45" fmla="*/ 392 h 442"/>
                <a:gd name="T46" fmla="*/ 50 w 441"/>
                <a:gd name="T47" fmla="*/ 362 h 442"/>
                <a:gd name="T48" fmla="*/ 26 w 441"/>
                <a:gd name="T49" fmla="*/ 326 h 442"/>
                <a:gd name="T50" fmla="*/ 9 w 441"/>
                <a:gd name="T51" fmla="*/ 287 h 442"/>
                <a:gd name="T52" fmla="*/ 1 w 441"/>
                <a:gd name="T53" fmla="*/ 244 h 442"/>
                <a:gd name="T54" fmla="*/ 0 w 441"/>
                <a:gd name="T55" fmla="*/ 221 h 442"/>
                <a:gd name="T56" fmla="*/ 1 w 441"/>
                <a:gd name="T57" fmla="*/ 198 h 442"/>
                <a:gd name="T58" fmla="*/ 9 w 441"/>
                <a:gd name="T59" fmla="*/ 155 h 442"/>
                <a:gd name="T60" fmla="*/ 26 w 441"/>
                <a:gd name="T61" fmla="*/ 116 h 442"/>
                <a:gd name="T62" fmla="*/ 50 w 441"/>
                <a:gd name="T63" fmla="*/ 80 h 442"/>
                <a:gd name="T64" fmla="*/ 80 w 441"/>
                <a:gd name="T65" fmla="*/ 50 h 442"/>
                <a:gd name="T66" fmla="*/ 115 w 441"/>
                <a:gd name="T67" fmla="*/ 26 h 442"/>
                <a:gd name="T68" fmla="*/ 155 w 441"/>
                <a:gd name="T69" fmla="*/ 9 h 442"/>
                <a:gd name="T70" fmla="*/ 197 w 441"/>
                <a:gd name="T71" fmla="*/ 0 h 442"/>
                <a:gd name="T72" fmla="*/ 220 w 441"/>
                <a:gd name="T73" fmla="*/ 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41" h="442">
                  <a:moveTo>
                    <a:pt x="220" y="0"/>
                  </a:moveTo>
                  <a:lnTo>
                    <a:pt x="243" y="0"/>
                  </a:lnTo>
                  <a:lnTo>
                    <a:pt x="286" y="9"/>
                  </a:lnTo>
                  <a:lnTo>
                    <a:pt x="325" y="26"/>
                  </a:lnTo>
                  <a:lnTo>
                    <a:pt x="361" y="50"/>
                  </a:lnTo>
                  <a:lnTo>
                    <a:pt x="391" y="80"/>
                  </a:lnTo>
                  <a:lnTo>
                    <a:pt x="415" y="116"/>
                  </a:lnTo>
                  <a:lnTo>
                    <a:pt x="432" y="155"/>
                  </a:lnTo>
                  <a:lnTo>
                    <a:pt x="440" y="198"/>
                  </a:lnTo>
                  <a:lnTo>
                    <a:pt x="441" y="221"/>
                  </a:lnTo>
                  <a:lnTo>
                    <a:pt x="440" y="244"/>
                  </a:lnTo>
                  <a:lnTo>
                    <a:pt x="432" y="287"/>
                  </a:lnTo>
                  <a:lnTo>
                    <a:pt x="415" y="326"/>
                  </a:lnTo>
                  <a:lnTo>
                    <a:pt x="391" y="362"/>
                  </a:lnTo>
                  <a:lnTo>
                    <a:pt x="361" y="392"/>
                  </a:lnTo>
                  <a:lnTo>
                    <a:pt x="325" y="416"/>
                  </a:lnTo>
                  <a:lnTo>
                    <a:pt x="286" y="432"/>
                  </a:lnTo>
                  <a:lnTo>
                    <a:pt x="243" y="441"/>
                  </a:lnTo>
                  <a:lnTo>
                    <a:pt x="220" y="442"/>
                  </a:lnTo>
                  <a:lnTo>
                    <a:pt x="197" y="441"/>
                  </a:lnTo>
                  <a:lnTo>
                    <a:pt x="155" y="432"/>
                  </a:lnTo>
                  <a:lnTo>
                    <a:pt x="115" y="416"/>
                  </a:lnTo>
                  <a:lnTo>
                    <a:pt x="80" y="392"/>
                  </a:lnTo>
                  <a:lnTo>
                    <a:pt x="50" y="362"/>
                  </a:lnTo>
                  <a:lnTo>
                    <a:pt x="26" y="326"/>
                  </a:lnTo>
                  <a:lnTo>
                    <a:pt x="9" y="287"/>
                  </a:lnTo>
                  <a:lnTo>
                    <a:pt x="1" y="244"/>
                  </a:lnTo>
                  <a:lnTo>
                    <a:pt x="0" y="221"/>
                  </a:lnTo>
                  <a:lnTo>
                    <a:pt x="1" y="198"/>
                  </a:lnTo>
                  <a:lnTo>
                    <a:pt x="9" y="155"/>
                  </a:lnTo>
                  <a:lnTo>
                    <a:pt x="26" y="116"/>
                  </a:lnTo>
                  <a:lnTo>
                    <a:pt x="50" y="80"/>
                  </a:lnTo>
                  <a:lnTo>
                    <a:pt x="80" y="50"/>
                  </a:lnTo>
                  <a:lnTo>
                    <a:pt x="115" y="26"/>
                  </a:lnTo>
                  <a:lnTo>
                    <a:pt x="155" y="9"/>
                  </a:lnTo>
                  <a:lnTo>
                    <a:pt x="197" y="0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23690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0.00013 -0.4826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Kubernetes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7428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Kubernetes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C4B456F5-9594-284D-9586-AE85441B8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7271" y="1475070"/>
            <a:ext cx="76454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1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Kubernetes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1816C733-12B5-5245-BC09-BC552FCF3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6190" y="1433759"/>
            <a:ext cx="63627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55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Container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EFA585FD-E7AE-394F-BB0A-B21DE1F59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471" y="1680518"/>
            <a:ext cx="4882906" cy="430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342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Pods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A5C4AB3C-F6DC-3E45-B7E4-6279C3D6D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9246" y="1409033"/>
            <a:ext cx="46228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99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Nodes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970DCFFC-B386-9A45-BC29-8AA911203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071" y="1353463"/>
            <a:ext cx="5435600" cy="465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06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 err="1">
                <a:solidFill>
                  <a:prstClr val="white"/>
                </a:solidFill>
              </a:rPr>
              <a:t>ReplicaSet</a:t>
            </a:r>
            <a:endParaRPr lang="en-US" altLang="ko-KR" sz="2000" b="1" i="1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646E54C1-5E88-CD40-96BC-D77328C26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301" y="1160482"/>
            <a:ext cx="3178063" cy="493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3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Clusters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C7195BF5-F678-B74A-9188-3D8FC6292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1350" y="1447800"/>
            <a:ext cx="58293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151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Clusters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430FBB99-FB18-6B4C-AB7A-711D4FAAF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0284" y="1868312"/>
            <a:ext cx="62230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791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Deployment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D99E73A-8C9E-B144-A378-4CB2B3C70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134" y="1558861"/>
            <a:ext cx="7239000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76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i="1" dirty="0">
                <a:solidFill>
                  <a:prstClr val="white"/>
                </a:solidFill>
              </a:rPr>
              <a:t>한 서비스를 배포하는 환경</a:t>
            </a:r>
            <a:r>
              <a:rPr lang="en-US" altLang="ko-KR" sz="2000" b="1" i="1" dirty="0">
                <a:solidFill>
                  <a:prstClr val="white"/>
                </a:solidFill>
              </a:rPr>
              <a:t>(</a:t>
            </a:r>
            <a:r>
              <a:rPr lang="ko-KR" altLang="en-US" sz="2000" b="1" i="1" dirty="0">
                <a:solidFill>
                  <a:prstClr val="white"/>
                </a:solidFill>
              </a:rPr>
              <a:t>인프라</a:t>
            </a:r>
            <a:r>
              <a:rPr lang="en-US" altLang="ko-KR" sz="2000" b="1" i="1" dirty="0">
                <a:solidFill>
                  <a:prstClr val="white"/>
                </a:solidFill>
              </a:rPr>
              <a:t>)-</a:t>
            </a:r>
            <a:r>
              <a:rPr lang="ko-KR" altLang="en-US" sz="2000" b="1" i="1" dirty="0">
                <a:solidFill>
                  <a:prstClr val="white"/>
                </a:solidFill>
              </a:rPr>
              <a:t> </a:t>
            </a:r>
            <a:r>
              <a:rPr lang="ko-KR" altLang="en-US" sz="2000" b="1" i="1" dirty="0" err="1">
                <a:solidFill>
                  <a:prstClr val="white"/>
                </a:solidFill>
              </a:rPr>
              <a:t>온프레미스</a:t>
            </a:r>
            <a:r>
              <a:rPr lang="en-US" altLang="ko-KR" sz="2000" b="1" i="1" dirty="0">
                <a:solidFill>
                  <a:prstClr val="white"/>
                </a:solidFill>
              </a:rPr>
              <a:t>?</a:t>
            </a:r>
            <a:r>
              <a:rPr lang="ko-KR" altLang="en-US" sz="2000" b="1" i="1" dirty="0">
                <a:solidFill>
                  <a:prstClr val="white"/>
                </a:solidFill>
              </a:rPr>
              <a:t> </a:t>
            </a:r>
            <a:r>
              <a:rPr lang="ko-KR" altLang="en-US" sz="2000" b="1" i="1" dirty="0" err="1">
                <a:solidFill>
                  <a:prstClr val="white"/>
                </a:solidFill>
              </a:rPr>
              <a:t>클라우드</a:t>
            </a:r>
            <a:r>
              <a:rPr lang="en-US" altLang="ko-KR" sz="2000" b="1" i="1" dirty="0">
                <a:solidFill>
                  <a:prstClr val="white"/>
                </a:solidFill>
              </a:rPr>
              <a:t>?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ACB1D12-2EFE-D043-9BA7-53205659743F}"/>
              </a:ext>
            </a:extLst>
          </p:cNvPr>
          <p:cNvSpPr txBox="1"/>
          <p:nvPr/>
        </p:nvSpPr>
        <p:spPr>
          <a:xfrm>
            <a:off x="1585679" y="1090637"/>
            <a:ext cx="817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온프레미스</a:t>
            </a:r>
            <a:r>
              <a:rPr kumimoji="1" lang="en-US" altLang="ko-Kore-KR" dirty="0">
                <a:latin typeface="THELetsL" panose="02020503020101020101" pitchFamily="18" charset="-127"/>
                <a:ea typeface="THELetsL" panose="02020503020101020101" pitchFamily="18" charset="-127"/>
              </a:rPr>
              <a:t>: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 특정 조직이 본인의 </a:t>
            </a:r>
            <a:r>
              <a:rPr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데이터센터를 물리적으로 직접 구축하고 운영하는 것을 의미</a:t>
            </a:r>
            <a:r>
              <a:rPr lang="en-US" altLang="ko-KR" dirty="0">
                <a:latin typeface="THELetsL" panose="02020503020101020101" pitchFamily="18" charset="-127"/>
                <a:ea typeface="THELetsL" panose="02020503020101020101" pitchFamily="18" charset="-127"/>
              </a:rPr>
              <a:t>.</a:t>
            </a:r>
            <a:endParaRPr kumimoji="1" lang="ko-Kore-KR" altLang="en-US" dirty="0">
              <a:latin typeface="THELetsL" panose="02020503020101020101" pitchFamily="18" charset="-127"/>
              <a:ea typeface="THELets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613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Ingress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E2358229-EA56-B247-8F0F-7FA75756C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233" y="1597012"/>
            <a:ext cx="54102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39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Services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308EE5F9-2313-1C46-8E72-80A22A4A6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583" y="1353463"/>
            <a:ext cx="5905500" cy="4305300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2E74DEDA-7D24-DC47-841F-0CC8A8CB5CAE}"/>
              </a:ext>
            </a:extLst>
          </p:cNvPr>
          <p:cNvSpPr txBox="1"/>
          <p:nvPr/>
        </p:nvSpPr>
        <p:spPr>
          <a:xfrm>
            <a:off x="3004561" y="5672493"/>
            <a:ext cx="6139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*</a:t>
            </a:r>
            <a:r>
              <a:rPr kumimoji="1" lang="ko-KR" altLang="en-US" dirty="0" err="1">
                <a:latin typeface="THELetsL" panose="02020503020101020101" pitchFamily="18" charset="-127"/>
                <a:ea typeface="THELetsL" panose="02020503020101020101" pitchFamily="18" charset="-127"/>
              </a:rPr>
              <a:t>로드밸런싱</a:t>
            </a:r>
            <a:r>
              <a:rPr kumimoji="1" lang="en-US" altLang="ko-KR" dirty="0">
                <a:latin typeface="THELetsL" panose="02020503020101020101" pitchFamily="18" charset="-127"/>
                <a:ea typeface="THELetsL" panose="02020503020101020101" pitchFamily="18" charset="-127"/>
              </a:rPr>
              <a:t>: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 내가 받은 트래픽은 외부와 구멍을 뚫어 디폴트로 받고</a:t>
            </a:r>
          </a:p>
          <a:p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이를 뒤에 있는 애들한테 얼마나 똘똘하게 나눠줄지 고민</a:t>
            </a:r>
            <a:r>
              <a:rPr kumimoji="1" lang="en-US" altLang="ko-KR" dirty="0">
                <a:latin typeface="THELetsL" panose="02020503020101020101" pitchFamily="18" charset="-127"/>
                <a:ea typeface="THELetsL" panose="02020503020101020101" pitchFamily="18" charset="-127"/>
              </a:rPr>
              <a:t>(?)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하는 것</a:t>
            </a:r>
            <a:r>
              <a:rPr kumimoji="1" lang="en-US" altLang="ko-KR" dirty="0">
                <a:latin typeface="THELetsL" panose="02020503020101020101" pitchFamily="18" charset="-127"/>
                <a:ea typeface="THELetsL" panose="020205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0921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 err="1">
                <a:solidFill>
                  <a:prstClr val="white"/>
                </a:solidFill>
              </a:rPr>
              <a:t>IaC</a:t>
            </a:r>
            <a:r>
              <a:rPr lang="en-US" altLang="ko-KR" sz="2000" b="1" i="1" dirty="0">
                <a:solidFill>
                  <a:prstClr val="white"/>
                </a:solidFill>
              </a:rPr>
              <a:t>(Infrastructure as Code)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071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Virtualization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01A389A9-BB9B-914A-B94E-7C41AF952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787" b="6665"/>
          <a:stretch/>
        </p:blipFill>
        <p:spPr>
          <a:xfrm>
            <a:off x="1674359" y="2340244"/>
            <a:ext cx="8094698" cy="350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857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i="1" dirty="0">
                <a:solidFill>
                  <a:prstClr val="white"/>
                </a:solidFill>
              </a:rPr>
              <a:t>서버를 </a:t>
            </a:r>
            <a:r>
              <a:rPr lang="ko-KR" altLang="en-US" sz="2000" b="1" i="1" dirty="0" err="1">
                <a:solidFill>
                  <a:prstClr val="white"/>
                </a:solidFill>
              </a:rPr>
              <a:t>운영하다보면</a:t>
            </a:r>
            <a:r>
              <a:rPr lang="ko-KR" altLang="en-US" sz="2000" b="1" i="1" dirty="0">
                <a:solidFill>
                  <a:prstClr val="white"/>
                </a:solidFill>
              </a:rPr>
              <a:t> 일어나는 일</a:t>
            </a:r>
            <a:endParaRPr lang="en-US" altLang="ko-KR" sz="2000" b="1" i="1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99010" y="1046369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B5148BF-E0F4-FB45-B29C-ECC7C7BB9FC1}"/>
              </a:ext>
            </a:extLst>
          </p:cNvPr>
          <p:cNvSpPr txBox="1"/>
          <p:nvPr/>
        </p:nvSpPr>
        <p:spPr>
          <a:xfrm>
            <a:off x="1365028" y="1201819"/>
            <a:ext cx="89981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컨테이너 기술 </a:t>
            </a:r>
            <a:r>
              <a:rPr kumimoji="1" lang="en-US" altLang="ko-KR" dirty="0">
                <a:latin typeface="THELetsL" panose="02020503020101020101" pitchFamily="18" charset="-127"/>
                <a:ea typeface="THELetsL" panose="02020503020101020101" pitchFamily="18" charset="-127"/>
              </a:rPr>
              <a:t>= 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필요한 어플리케이션을 설치할 때 운영체제에 필요한 것 포함</a:t>
            </a:r>
            <a:r>
              <a:rPr kumimoji="1" lang="en-US" altLang="ko-KR" dirty="0">
                <a:latin typeface="THELetsL" panose="02020503020101020101" pitchFamily="18" charset="-127"/>
                <a:ea typeface="THELetsL" panose="02020503020101020101" pitchFamily="18" charset="-127"/>
              </a:rPr>
              <a:t>, 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운영체제에 </a:t>
            </a:r>
            <a:r>
              <a:rPr kumimoji="1" lang="en-US" altLang="ko-Kore-KR" dirty="0">
                <a:latin typeface="THELetsL" panose="02020503020101020101" pitchFamily="18" charset="-127"/>
                <a:ea typeface="THELetsL" panose="02020503020101020101" pitchFamily="18" charset="-127"/>
              </a:rPr>
              <a:t>configuration 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해야하는 것 포함</a:t>
            </a:r>
            <a:r>
              <a:rPr kumimoji="1" lang="en-US" altLang="ko-KR" dirty="0">
                <a:latin typeface="THELetsL" panose="02020503020101020101" pitchFamily="18" charset="-127"/>
                <a:ea typeface="THELetsL" panose="02020503020101020101" pitchFamily="18" charset="-127"/>
              </a:rPr>
              <a:t>, 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라이브러리 등등의 것을 한데 묶어서 설치하고</a:t>
            </a:r>
            <a:r>
              <a:rPr kumimoji="1" lang="en-US" altLang="ko-KR" dirty="0">
                <a:latin typeface="THELetsL" panose="02020503020101020101" pitchFamily="18" charset="-127"/>
                <a:ea typeface="THELetsL" panose="02020503020101020101" pitchFamily="18" charset="-127"/>
              </a:rPr>
              <a:t>, </a:t>
            </a:r>
            <a:r>
              <a:rPr kumimoji="1" lang="ko-KR" altLang="en-US" dirty="0" err="1">
                <a:latin typeface="THELetsL" panose="02020503020101020101" pitchFamily="18" charset="-127"/>
                <a:ea typeface="THELetsL" panose="02020503020101020101" pitchFamily="18" charset="-127"/>
              </a:rPr>
              <a:t>지울때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 깨끗하게 지우는</a:t>
            </a:r>
            <a:r>
              <a:rPr kumimoji="1" lang="en-US" altLang="ko-KR" dirty="0">
                <a:latin typeface="THELetsL" panose="02020503020101020101" pitchFamily="18" charset="-127"/>
                <a:ea typeface="THELetsL" panose="02020503020101020101" pitchFamily="18" charset="-127"/>
              </a:rPr>
              <a:t>.</a:t>
            </a:r>
          </a:p>
          <a:p>
            <a:endParaRPr kumimoji="1" lang="en-US" altLang="ko-Kore-KR" dirty="0">
              <a:latin typeface="THELetsL" panose="02020503020101020101" pitchFamily="18" charset="-127"/>
              <a:ea typeface="THELetsL" panose="02020503020101020101" pitchFamily="18" charset="-127"/>
            </a:endParaRPr>
          </a:p>
          <a:p>
            <a:r>
              <a:rPr kumimoji="1" lang="ko-KR" altLang="en-US" dirty="0" err="1">
                <a:latin typeface="THELetsL" panose="02020503020101020101" pitchFamily="18" charset="-127"/>
                <a:ea typeface="THELetsL" panose="02020503020101020101" pitchFamily="18" charset="-127"/>
              </a:rPr>
              <a:t>도커의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 가장 큰 장점은 가장 많은 </a:t>
            </a:r>
            <a:r>
              <a:rPr kumimoji="1" lang="ko-KR" altLang="en-US" dirty="0" err="1">
                <a:latin typeface="THELetsL" panose="02020503020101020101" pitchFamily="18" charset="-127"/>
                <a:ea typeface="THELetsL" panose="02020503020101020101" pitchFamily="18" charset="-127"/>
              </a:rPr>
              <a:t>운체를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 지원하고</a:t>
            </a:r>
            <a:r>
              <a:rPr kumimoji="1" lang="en-US" altLang="ko-KR" dirty="0">
                <a:latin typeface="THELetsL" panose="02020503020101020101" pitchFamily="18" charset="-127"/>
                <a:ea typeface="THELetsL" panose="02020503020101020101" pitchFamily="18" charset="-127"/>
              </a:rPr>
              <a:t>, 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이에 기반해서 만들면 </a:t>
            </a:r>
            <a:r>
              <a:rPr kumimoji="1" lang="ko-KR" altLang="en-US" dirty="0" err="1">
                <a:latin typeface="THELetsL" panose="02020503020101020101" pitchFamily="18" charset="-127"/>
                <a:ea typeface="THELetsL" panose="02020503020101020101" pitchFamily="18" charset="-127"/>
              </a:rPr>
              <a:t>운체에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 상관없이 동일한 기능을 해준다는 것</a:t>
            </a:r>
          </a:p>
        </p:txBody>
      </p:sp>
    </p:spTree>
    <p:extLst>
      <p:ext uri="{BB962C8B-B14F-4D97-AF65-F5344CB8AC3E}">
        <p14:creationId xmlns:p14="http://schemas.microsoft.com/office/powerpoint/2010/main" val="2210564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i="1" dirty="0">
                <a:solidFill>
                  <a:prstClr val="white"/>
                </a:solidFill>
              </a:rPr>
              <a:t>서버를 </a:t>
            </a:r>
            <a:r>
              <a:rPr lang="ko-KR" altLang="en-US" sz="2000" b="1" i="1" dirty="0" err="1">
                <a:solidFill>
                  <a:prstClr val="white"/>
                </a:solidFill>
              </a:rPr>
              <a:t>운영하다보면</a:t>
            </a:r>
            <a:r>
              <a:rPr lang="ko-KR" altLang="en-US" sz="2000" b="1" i="1" dirty="0">
                <a:solidFill>
                  <a:prstClr val="white"/>
                </a:solidFill>
              </a:rPr>
              <a:t> 일어나는 일</a:t>
            </a:r>
            <a:endParaRPr lang="en-US" altLang="ko-KR" sz="2000" b="1" i="1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99010" y="1046369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B5148BF-E0F4-FB45-B29C-ECC7C7BB9FC1}"/>
              </a:ext>
            </a:extLst>
          </p:cNvPr>
          <p:cNvSpPr txBox="1"/>
          <p:nvPr/>
        </p:nvSpPr>
        <p:spPr>
          <a:xfrm>
            <a:off x="1365028" y="1201819"/>
            <a:ext cx="59218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latin typeface="THELetsL" panose="02020503020101020101" pitchFamily="18" charset="-127"/>
                <a:ea typeface="THELetsL" panose="02020503020101020101" pitchFamily="18" charset="-127"/>
                <a:hlinkClick r:id="rId3"/>
              </a:rPr>
              <a:t>https://www.44bits.io/ko/post/why-should-</a:t>
            </a:r>
            <a:r>
              <a:rPr kumimoji="1" lang="en-US" altLang="ko-Kore-KR" dirty="0" err="1">
                <a:latin typeface="THELetsL" panose="02020503020101020101" pitchFamily="18" charset="-127"/>
                <a:ea typeface="THELetsL" panose="02020503020101020101" pitchFamily="18" charset="-127"/>
                <a:hlinkClick r:id="rId3"/>
              </a:rPr>
              <a:t>i</a:t>
            </a:r>
            <a:r>
              <a:rPr kumimoji="1" lang="en-US" altLang="ko-Kore-KR" dirty="0">
                <a:latin typeface="THELetsL" panose="02020503020101020101" pitchFamily="18" charset="-127"/>
                <a:ea typeface="THELetsL" panose="02020503020101020101" pitchFamily="18" charset="-127"/>
                <a:hlinkClick r:id="rId3"/>
              </a:rPr>
              <a:t>-use-docker-container#%ED%85%8C%EC%8A%A4%ED%8A%B8-%EC%A3%BC%EB%8F%84-%EA%B0%9C%EB%B0%9C%EC%9D%98-%EA%B4%80%EC%A0%90%EC%97%90%EC%84%9C-%EB%8F%84%EC%BB%A4%ED%8C%8C%EC%9D%BC-%EB%B0%94%EB%9D%BC%EB%B3%B4%EA%B8%B0</a:t>
            </a:r>
            <a:endParaRPr kumimoji="1" lang="en-US" altLang="ko-Kore-KR" dirty="0">
              <a:latin typeface="THELetsL" panose="02020503020101020101" pitchFamily="18" charset="-127"/>
              <a:ea typeface="THELets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5280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Docker?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7E9A53FA-CED0-3F4E-BBB6-FC2FCF12A0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00" t="9866"/>
          <a:stretch/>
        </p:blipFill>
        <p:spPr>
          <a:xfrm>
            <a:off x="3239146" y="1585077"/>
            <a:ext cx="6050798" cy="472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10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 err="1">
                <a:solidFill>
                  <a:prstClr val="white"/>
                </a:solidFill>
              </a:rPr>
              <a:t>Dockerfile</a:t>
            </a:r>
            <a:endParaRPr lang="en-US" altLang="ko-KR" sz="2000" b="1" i="1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F4D2BF26-5BD5-0D40-908C-7E263B260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657" y="1197852"/>
            <a:ext cx="4406900" cy="27813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D94EE44-67E0-BD4A-AB8B-AB54EED0A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021" y="1896153"/>
            <a:ext cx="2781300" cy="1244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E0F8CA-DEE8-9543-B080-B5DF3B57DA6A}"/>
              </a:ext>
            </a:extLst>
          </p:cNvPr>
          <p:cNvSpPr txBox="1"/>
          <p:nvPr/>
        </p:nvSpPr>
        <p:spPr>
          <a:xfrm>
            <a:off x="1882841" y="4107823"/>
            <a:ext cx="3112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Install Python3 over Ubuntu</a:t>
            </a:r>
            <a:endParaRPr kumimoji="1" lang="ko-Kore-KR" altLang="en-US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9914D15-B513-F746-BA51-2291BA7C044F}"/>
              </a:ext>
            </a:extLst>
          </p:cNvPr>
          <p:cNvSpPr txBox="1"/>
          <p:nvPr/>
        </p:nvSpPr>
        <p:spPr>
          <a:xfrm>
            <a:off x="7601304" y="3210182"/>
            <a:ext cx="3337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Execute </a:t>
            </a:r>
            <a:r>
              <a:rPr kumimoji="1" lang="en-US" altLang="ko-Kore-KR" dirty="0" err="1"/>
              <a:t>app.py</a:t>
            </a:r>
            <a:r>
              <a:rPr kumimoji="1" lang="en-US" altLang="ko-Kore-KR" dirty="0"/>
              <a:t> over Ubuntu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883037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B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2622" y="-98337"/>
            <a:ext cx="1444034" cy="5862226"/>
            <a:chOff x="322622" y="-98337"/>
            <a:chExt cx="1444034" cy="5862226"/>
          </a:xfrm>
        </p:grpSpPr>
        <p:sp>
          <p:nvSpPr>
            <p:cNvPr id="53" name="직사각형 52"/>
            <p:cNvSpPr/>
            <p:nvPr/>
          </p:nvSpPr>
          <p:spPr>
            <a:xfrm>
              <a:off x="464457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1176563" y="0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 rot="18900000">
              <a:off x="820611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 rot="2700000">
              <a:off x="860830" y="-98337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 rot="18900000">
              <a:off x="816675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직사각형 57"/>
            <p:cNvSpPr/>
            <p:nvPr/>
          </p:nvSpPr>
          <p:spPr>
            <a:xfrm rot="2700000">
              <a:off x="856894" y="5665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 rot="18900000">
              <a:off x="812739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직사각형 59"/>
            <p:cNvSpPr/>
            <p:nvPr/>
          </p:nvSpPr>
          <p:spPr>
            <a:xfrm rot="2700000">
              <a:off x="852958" y="12315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 rot="18900000">
              <a:off x="808803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 rot="2700000">
              <a:off x="849022" y="189642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 rot="18900000">
              <a:off x="804867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 rot="2700000">
              <a:off x="845086" y="256134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 rot="18900000">
              <a:off x="800931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 rot="2700000">
              <a:off x="841150" y="322626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 rot="18900000">
              <a:off x="796995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직사각형 67"/>
            <p:cNvSpPr/>
            <p:nvPr/>
          </p:nvSpPr>
          <p:spPr>
            <a:xfrm rot="2700000">
              <a:off x="837214" y="389118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 rot="18900000">
              <a:off x="793059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 rot="2700000">
              <a:off x="833278" y="4556103"/>
              <a:ext cx="72572" cy="100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직사각형 89"/>
            <p:cNvSpPr/>
            <p:nvPr/>
          </p:nvSpPr>
          <p:spPr>
            <a:xfrm rot="1800000">
              <a:off x="1398603" y="7710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직사각형 91"/>
            <p:cNvSpPr/>
            <p:nvPr/>
          </p:nvSpPr>
          <p:spPr>
            <a:xfrm rot="9000000">
              <a:off x="1374511" y="7546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직사각형 92"/>
            <p:cNvSpPr/>
            <p:nvPr/>
          </p:nvSpPr>
          <p:spPr>
            <a:xfrm rot="1800000">
              <a:off x="1400859" y="13565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 rot="9000000">
              <a:off x="1376767" y="13401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직사각형 94"/>
            <p:cNvSpPr/>
            <p:nvPr/>
          </p:nvSpPr>
          <p:spPr>
            <a:xfrm rot="1800000">
              <a:off x="1403115" y="19419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직사각형 95"/>
            <p:cNvSpPr/>
            <p:nvPr/>
          </p:nvSpPr>
          <p:spPr>
            <a:xfrm rot="9000000">
              <a:off x="1379023" y="19255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 rot="1800000">
              <a:off x="1405371" y="25273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직사각형 97"/>
            <p:cNvSpPr/>
            <p:nvPr/>
          </p:nvSpPr>
          <p:spPr>
            <a:xfrm rot="9000000">
              <a:off x="1381279" y="25109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 rot="1800000">
              <a:off x="1407627" y="311279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직사각형 99"/>
            <p:cNvSpPr/>
            <p:nvPr/>
          </p:nvSpPr>
          <p:spPr>
            <a:xfrm rot="9000000">
              <a:off x="1383535" y="309637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직사각형 100"/>
            <p:cNvSpPr/>
            <p:nvPr/>
          </p:nvSpPr>
          <p:spPr>
            <a:xfrm rot="1800000">
              <a:off x="1409883" y="369821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직사각형 101"/>
            <p:cNvSpPr/>
            <p:nvPr/>
          </p:nvSpPr>
          <p:spPr>
            <a:xfrm rot="9000000">
              <a:off x="1385791" y="368180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직사각형 102"/>
            <p:cNvSpPr/>
            <p:nvPr/>
          </p:nvSpPr>
          <p:spPr>
            <a:xfrm rot="1800000">
              <a:off x="1412139" y="4283644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직사각형 103"/>
            <p:cNvSpPr/>
            <p:nvPr/>
          </p:nvSpPr>
          <p:spPr>
            <a:xfrm rot="9000000">
              <a:off x="1388047" y="4267225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 rot="1800000">
              <a:off x="1414395" y="4869069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직사각형 105"/>
            <p:cNvSpPr/>
            <p:nvPr/>
          </p:nvSpPr>
          <p:spPr>
            <a:xfrm rot="9000000">
              <a:off x="1390303" y="485265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7" name="직사각형 106"/>
            <p:cNvSpPr/>
            <p:nvPr/>
          </p:nvSpPr>
          <p:spPr>
            <a:xfrm>
              <a:off x="1585679" y="-2593"/>
              <a:ext cx="72572" cy="5675086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8" name="직사각형 107"/>
            <p:cNvSpPr/>
            <p:nvPr/>
          </p:nvSpPr>
          <p:spPr>
            <a:xfrm>
              <a:off x="322622" y="5007071"/>
              <a:ext cx="1444034" cy="756818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직사각형 108"/>
            <p:cNvSpPr/>
            <p:nvPr/>
          </p:nvSpPr>
          <p:spPr>
            <a:xfrm rot="1800000">
              <a:off x="1404816" y="169170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직사각형 109"/>
            <p:cNvSpPr/>
            <p:nvPr/>
          </p:nvSpPr>
          <p:spPr>
            <a:xfrm rot="9000000">
              <a:off x="1380724" y="152751"/>
              <a:ext cx="72572" cy="648000"/>
            </a:xfrm>
            <a:prstGeom prst="rect">
              <a:avLst/>
            </a:prstGeom>
            <a:solidFill>
              <a:srgbClr val="25A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5863333" y="-543595"/>
            <a:ext cx="454026" cy="1122580"/>
            <a:chOff x="5842568" y="2378"/>
            <a:chExt cx="454026" cy="1122580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6079106" y="2378"/>
              <a:ext cx="41275" cy="360000"/>
            </a:xfrm>
            <a:prstGeom prst="rect">
              <a:avLst/>
            </a:prstGeom>
            <a:solidFill>
              <a:srgbClr val="52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6004494" y="122352"/>
              <a:ext cx="190500" cy="563563"/>
            </a:xfrm>
            <a:custGeom>
              <a:avLst/>
              <a:gdLst>
                <a:gd name="T0" fmla="*/ 179 w 359"/>
                <a:gd name="T1" fmla="*/ 0 h 1067"/>
                <a:gd name="T2" fmla="*/ 162 w 359"/>
                <a:gd name="T3" fmla="*/ 0 h 1067"/>
                <a:gd name="T4" fmla="*/ 126 w 359"/>
                <a:gd name="T5" fmla="*/ 7 h 1067"/>
                <a:gd name="T6" fmla="*/ 78 w 359"/>
                <a:gd name="T7" fmla="*/ 29 h 1067"/>
                <a:gd name="T8" fmla="*/ 29 w 359"/>
                <a:gd name="T9" fmla="*/ 78 h 1067"/>
                <a:gd name="T10" fmla="*/ 8 w 359"/>
                <a:gd name="T11" fmla="*/ 125 h 1067"/>
                <a:gd name="T12" fmla="*/ 0 w 359"/>
                <a:gd name="T13" fmla="*/ 161 h 1067"/>
                <a:gd name="T14" fmla="*/ 0 w 359"/>
                <a:gd name="T15" fmla="*/ 179 h 1067"/>
                <a:gd name="T16" fmla="*/ 90 w 359"/>
                <a:gd name="T17" fmla="*/ 1067 h 1067"/>
                <a:gd name="T18" fmla="*/ 270 w 359"/>
                <a:gd name="T19" fmla="*/ 1020 h 1067"/>
                <a:gd name="T20" fmla="*/ 359 w 359"/>
                <a:gd name="T21" fmla="*/ 179 h 1067"/>
                <a:gd name="T22" fmla="*/ 359 w 359"/>
                <a:gd name="T23" fmla="*/ 161 h 1067"/>
                <a:gd name="T24" fmla="*/ 352 w 359"/>
                <a:gd name="T25" fmla="*/ 125 h 1067"/>
                <a:gd name="T26" fmla="*/ 330 w 359"/>
                <a:gd name="T27" fmla="*/ 78 h 1067"/>
                <a:gd name="T28" fmla="*/ 281 w 359"/>
                <a:gd name="T29" fmla="*/ 29 h 1067"/>
                <a:gd name="T30" fmla="*/ 234 w 359"/>
                <a:gd name="T31" fmla="*/ 7 h 1067"/>
                <a:gd name="T32" fmla="*/ 198 w 359"/>
                <a:gd name="T33" fmla="*/ 0 h 1067"/>
                <a:gd name="T34" fmla="*/ 179 w 359"/>
                <a:gd name="T3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9" h="1067">
                  <a:moveTo>
                    <a:pt x="179" y="0"/>
                  </a:moveTo>
                  <a:lnTo>
                    <a:pt x="162" y="0"/>
                  </a:lnTo>
                  <a:lnTo>
                    <a:pt x="126" y="7"/>
                  </a:lnTo>
                  <a:lnTo>
                    <a:pt x="78" y="29"/>
                  </a:lnTo>
                  <a:lnTo>
                    <a:pt x="29" y="78"/>
                  </a:lnTo>
                  <a:lnTo>
                    <a:pt x="8" y="125"/>
                  </a:lnTo>
                  <a:lnTo>
                    <a:pt x="0" y="161"/>
                  </a:lnTo>
                  <a:lnTo>
                    <a:pt x="0" y="179"/>
                  </a:lnTo>
                  <a:lnTo>
                    <a:pt x="90" y="1067"/>
                  </a:lnTo>
                  <a:lnTo>
                    <a:pt x="270" y="1020"/>
                  </a:lnTo>
                  <a:lnTo>
                    <a:pt x="359" y="179"/>
                  </a:lnTo>
                  <a:lnTo>
                    <a:pt x="359" y="161"/>
                  </a:lnTo>
                  <a:lnTo>
                    <a:pt x="352" y="125"/>
                  </a:lnTo>
                  <a:lnTo>
                    <a:pt x="330" y="78"/>
                  </a:lnTo>
                  <a:lnTo>
                    <a:pt x="281" y="29"/>
                  </a:lnTo>
                  <a:lnTo>
                    <a:pt x="234" y="7"/>
                  </a:lnTo>
                  <a:lnTo>
                    <a:pt x="198" y="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2"/>
            <p:cNvSpPr>
              <a:spLocks/>
            </p:cNvSpPr>
            <p:nvPr/>
          </p:nvSpPr>
          <p:spPr bwMode="auto">
            <a:xfrm>
              <a:off x="6053706" y="168390"/>
              <a:ext cx="87313" cy="87313"/>
            </a:xfrm>
            <a:custGeom>
              <a:avLst/>
              <a:gdLst>
                <a:gd name="T0" fmla="*/ 164 w 164"/>
                <a:gd name="T1" fmla="*/ 82 h 164"/>
                <a:gd name="T2" fmla="*/ 162 w 164"/>
                <a:gd name="T3" fmla="*/ 100 h 164"/>
                <a:gd name="T4" fmla="*/ 149 w 164"/>
                <a:gd name="T5" fmla="*/ 128 h 164"/>
                <a:gd name="T6" fmla="*/ 128 w 164"/>
                <a:gd name="T7" fmla="*/ 151 h 164"/>
                <a:gd name="T8" fmla="*/ 97 w 164"/>
                <a:gd name="T9" fmla="*/ 163 h 164"/>
                <a:gd name="T10" fmla="*/ 82 w 164"/>
                <a:gd name="T11" fmla="*/ 164 h 164"/>
                <a:gd name="T12" fmla="*/ 64 w 164"/>
                <a:gd name="T13" fmla="*/ 163 h 164"/>
                <a:gd name="T14" fmla="*/ 36 w 164"/>
                <a:gd name="T15" fmla="*/ 151 h 164"/>
                <a:gd name="T16" fmla="*/ 13 w 164"/>
                <a:gd name="T17" fmla="*/ 128 h 164"/>
                <a:gd name="T18" fmla="*/ 0 w 164"/>
                <a:gd name="T19" fmla="*/ 100 h 164"/>
                <a:gd name="T20" fmla="*/ 0 w 164"/>
                <a:gd name="T21" fmla="*/ 82 h 164"/>
                <a:gd name="T22" fmla="*/ 0 w 164"/>
                <a:gd name="T23" fmla="*/ 65 h 164"/>
                <a:gd name="T24" fmla="*/ 13 w 164"/>
                <a:gd name="T25" fmla="*/ 36 h 164"/>
                <a:gd name="T26" fmla="*/ 36 w 164"/>
                <a:gd name="T27" fmla="*/ 15 h 164"/>
                <a:gd name="T28" fmla="*/ 64 w 164"/>
                <a:gd name="T29" fmla="*/ 2 h 164"/>
                <a:gd name="T30" fmla="*/ 82 w 164"/>
                <a:gd name="T31" fmla="*/ 0 h 164"/>
                <a:gd name="T32" fmla="*/ 97 w 164"/>
                <a:gd name="T33" fmla="*/ 2 h 164"/>
                <a:gd name="T34" fmla="*/ 128 w 164"/>
                <a:gd name="T35" fmla="*/ 15 h 164"/>
                <a:gd name="T36" fmla="*/ 149 w 164"/>
                <a:gd name="T37" fmla="*/ 36 h 164"/>
                <a:gd name="T38" fmla="*/ 162 w 164"/>
                <a:gd name="T39" fmla="*/ 65 h 164"/>
                <a:gd name="T40" fmla="*/ 164 w 164"/>
                <a:gd name="T41" fmla="*/ 8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4" h="164">
                  <a:moveTo>
                    <a:pt x="164" y="82"/>
                  </a:moveTo>
                  <a:lnTo>
                    <a:pt x="162" y="100"/>
                  </a:lnTo>
                  <a:lnTo>
                    <a:pt x="149" y="128"/>
                  </a:lnTo>
                  <a:lnTo>
                    <a:pt x="128" y="151"/>
                  </a:lnTo>
                  <a:lnTo>
                    <a:pt x="97" y="163"/>
                  </a:lnTo>
                  <a:lnTo>
                    <a:pt x="82" y="164"/>
                  </a:lnTo>
                  <a:lnTo>
                    <a:pt x="64" y="163"/>
                  </a:lnTo>
                  <a:lnTo>
                    <a:pt x="36" y="151"/>
                  </a:lnTo>
                  <a:lnTo>
                    <a:pt x="13" y="128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5"/>
                  </a:lnTo>
                  <a:lnTo>
                    <a:pt x="13" y="36"/>
                  </a:lnTo>
                  <a:lnTo>
                    <a:pt x="36" y="15"/>
                  </a:lnTo>
                  <a:lnTo>
                    <a:pt x="64" y="2"/>
                  </a:lnTo>
                  <a:lnTo>
                    <a:pt x="82" y="0"/>
                  </a:lnTo>
                  <a:lnTo>
                    <a:pt x="97" y="2"/>
                  </a:lnTo>
                  <a:lnTo>
                    <a:pt x="128" y="15"/>
                  </a:lnTo>
                  <a:lnTo>
                    <a:pt x="149" y="36"/>
                  </a:lnTo>
                  <a:lnTo>
                    <a:pt x="162" y="65"/>
                  </a:lnTo>
                  <a:lnTo>
                    <a:pt x="164" y="82"/>
                  </a:ln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5942581" y="281102"/>
              <a:ext cx="314325" cy="311150"/>
            </a:xfrm>
            <a:custGeom>
              <a:avLst/>
              <a:gdLst>
                <a:gd name="T0" fmla="*/ 295 w 592"/>
                <a:gd name="T1" fmla="*/ 0 h 590"/>
                <a:gd name="T2" fmla="*/ 265 w 592"/>
                <a:gd name="T3" fmla="*/ 1 h 590"/>
                <a:gd name="T4" fmla="*/ 207 w 592"/>
                <a:gd name="T5" fmla="*/ 12 h 590"/>
                <a:gd name="T6" fmla="*/ 155 w 592"/>
                <a:gd name="T7" fmla="*/ 36 h 590"/>
                <a:gd name="T8" fmla="*/ 108 w 592"/>
                <a:gd name="T9" fmla="*/ 67 h 590"/>
                <a:gd name="T10" fmla="*/ 67 w 592"/>
                <a:gd name="T11" fmla="*/ 108 h 590"/>
                <a:gd name="T12" fmla="*/ 36 w 592"/>
                <a:gd name="T13" fmla="*/ 154 h 590"/>
                <a:gd name="T14" fmla="*/ 13 w 592"/>
                <a:gd name="T15" fmla="*/ 207 h 590"/>
                <a:gd name="T16" fmla="*/ 1 w 592"/>
                <a:gd name="T17" fmla="*/ 265 h 590"/>
                <a:gd name="T18" fmla="*/ 0 w 592"/>
                <a:gd name="T19" fmla="*/ 295 h 590"/>
                <a:gd name="T20" fmla="*/ 1 w 592"/>
                <a:gd name="T21" fmla="*/ 325 h 590"/>
                <a:gd name="T22" fmla="*/ 13 w 592"/>
                <a:gd name="T23" fmla="*/ 383 h 590"/>
                <a:gd name="T24" fmla="*/ 36 w 592"/>
                <a:gd name="T25" fmla="*/ 436 h 590"/>
                <a:gd name="T26" fmla="*/ 67 w 592"/>
                <a:gd name="T27" fmla="*/ 483 h 590"/>
                <a:gd name="T28" fmla="*/ 108 w 592"/>
                <a:gd name="T29" fmla="*/ 524 h 590"/>
                <a:gd name="T30" fmla="*/ 155 w 592"/>
                <a:gd name="T31" fmla="*/ 555 h 590"/>
                <a:gd name="T32" fmla="*/ 207 w 592"/>
                <a:gd name="T33" fmla="*/ 578 h 590"/>
                <a:gd name="T34" fmla="*/ 265 w 592"/>
                <a:gd name="T35" fmla="*/ 590 h 590"/>
                <a:gd name="T36" fmla="*/ 295 w 592"/>
                <a:gd name="T37" fmla="*/ 590 h 590"/>
                <a:gd name="T38" fmla="*/ 327 w 592"/>
                <a:gd name="T39" fmla="*/ 590 h 590"/>
                <a:gd name="T40" fmla="*/ 384 w 592"/>
                <a:gd name="T41" fmla="*/ 578 h 590"/>
                <a:gd name="T42" fmla="*/ 436 w 592"/>
                <a:gd name="T43" fmla="*/ 555 h 590"/>
                <a:gd name="T44" fmla="*/ 484 w 592"/>
                <a:gd name="T45" fmla="*/ 524 h 590"/>
                <a:gd name="T46" fmla="*/ 524 w 592"/>
                <a:gd name="T47" fmla="*/ 483 h 590"/>
                <a:gd name="T48" fmla="*/ 556 w 592"/>
                <a:gd name="T49" fmla="*/ 436 h 590"/>
                <a:gd name="T50" fmla="*/ 579 w 592"/>
                <a:gd name="T51" fmla="*/ 383 h 590"/>
                <a:gd name="T52" fmla="*/ 590 w 592"/>
                <a:gd name="T53" fmla="*/ 325 h 590"/>
                <a:gd name="T54" fmla="*/ 592 w 592"/>
                <a:gd name="T55" fmla="*/ 295 h 590"/>
                <a:gd name="T56" fmla="*/ 590 w 592"/>
                <a:gd name="T57" fmla="*/ 265 h 590"/>
                <a:gd name="T58" fmla="*/ 579 w 592"/>
                <a:gd name="T59" fmla="*/ 207 h 590"/>
                <a:gd name="T60" fmla="*/ 556 w 592"/>
                <a:gd name="T61" fmla="*/ 154 h 590"/>
                <a:gd name="T62" fmla="*/ 524 w 592"/>
                <a:gd name="T63" fmla="*/ 108 h 590"/>
                <a:gd name="T64" fmla="*/ 484 w 592"/>
                <a:gd name="T65" fmla="*/ 67 h 590"/>
                <a:gd name="T66" fmla="*/ 436 w 592"/>
                <a:gd name="T67" fmla="*/ 36 h 590"/>
                <a:gd name="T68" fmla="*/ 384 w 592"/>
                <a:gd name="T69" fmla="*/ 12 h 590"/>
                <a:gd name="T70" fmla="*/ 327 w 592"/>
                <a:gd name="T71" fmla="*/ 1 h 590"/>
                <a:gd name="T72" fmla="*/ 295 w 592"/>
                <a:gd name="T73" fmla="*/ 0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2" h="590">
                  <a:moveTo>
                    <a:pt x="295" y="0"/>
                  </a:moveTo>
                  <a:lnTo>
                    <a:pt x="265" y="1"/>
                  </a:lnTo>
                  <a:lnTo>
                    <a:pt x="207" y="12"/>
                  </a:lnTo>
                  <a:lnTo>
                    <a:pt x="155" y="36"/>
                  </a:lnTo>
                  <a:lnTo>
                    <a:pt x="108" y="67"/>
                  </a:lnTo>
                  <a:lnTo>
                    <a:pt x="67" y="108"/>
                  </a:lnTo>
                  <a:lnTo>
                    <a:pt x="36" y="154"/>
                  </a:lnTo>
                  <a:lnTo>
                    <a:pt x="13" y="207"/>
                  </a:lnTo>
                  <a:lnTo>
                    <a:pt x="1" y="265"/>
                  </a:lnTo>
                  <a:lnTo>
                    <a:pt x="0" y="295"/>
                  </a:lnTo>
                  <a:lnTo>
                    <a:pt x="1" y="325"/>
                  </a:lnTo>
                  <a:lnTo>
                    <a:pt x="13" y="383"/>
                  </a:lnTo>
                  <a:lnTo>
                    <a:pt x="36" y="436"/>
                  </a:lnTo>
                  <a:lnTo>
                    <a:pt x="67" y="483"/>
                  </a:lnTo>
                  <a:lnTo>
                    <a:pt x="108" y="524"/>
                  </a:lnTo>
                  <a:lnTo>
                    <a:pt x="155" y="555"/>
                  </a:lnTo>
                  <a:lnTo>
                    <a:pt x="207" y="578"/>
                  </a:lnTo>
                  <a:lnTo>
                    <a:pt x="265" y="590"/>
                  </a:lnTo>
                  <a:lnTo>
                    <a:pt x="295" y="590"/>
                  </a:lnTo>
                  <a:lnTo>
                    <a:pt x="327" y="590"/>
                  </a:lnTo>
                  <a:lnTo>
                    <a:pt x="384" y="578"/>
                  </a:lnTo>
                  <a:lnTo>
                    <a:pt x="436" y="555"/>
                  </a:lnTo>
                  <a:lnTo>
                    <a:pt x="484" y="524"/>
                  </a:lnTo>
                  <a:lnTo>
                    <a:pt x="524" y="483"/>
                  </a:lnTo>
                  <a:lnTo>
                    <a:pt x="556" y="436"/>
                  </a:lnTo>
                  <a:lnTo>
                    <a:pt x="579" y="383"/>
                  </a:lnTo>
                  <a:lnTo>
                    <a:pt x="590" y="325"/>
                  </a:lnTo>
                  <a:lnTo>
                    <a:pt x="592" y="295"/>
                  </a:lnTo>
                  <a:lnTo>
                    <a:pt x="590" y="265"/>
                  </a:lnTo>
                  <a:lnTo>
                    <a:pt x="579" y="207"/>
                  </a:lnTo>
                  <a:lnTo>
                    <a:pt x="556" y="154"/>
                  </a:lnTo>
                  <a:lnTo>
                    <a:pt x="524" y="108"/>
                  </a:lnTo>
                  <a:lnTo>
                    <a:pt x="484" y="67"/>
                  </a:lnTo>
                  <a:lnTo>
                    <a:pt x="436" y="36"/>
                  </a:lnTo>
                  <a:lnTo>
                    <a:pt x="384" y="12"/>
                  </a:lnTo>
                  <a:lnTo>
                    <a:pt x="327" y="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4"/>
            <p:cNvSpPr>
              <a:spLocks/>
            </p:cNvSpPr>
            <p:nvPr/>
          </p:nvSpPr>
          <p:spPr bwMode="auto">
            <a:xfrm>
              <a:off x="6001319" y="338252"/>
              <a:ext cx="196850" cy="196850"/>
            </a:xfrm>
            <a:custGeom>
              <a:avLst/>
              <a:gdLst>
                <a:gd name="T0" fmla="*/ 186 w 373"/>
                <a:gd name="T1" fmla="*/ 0 h 373"/>
                <a:gd name="T2" fmla="*/ 167 w 373"/>
                <a:gd name="T3" fmla="*/ 1 h 373"/>
                <a:gd name="T4" fmla="*/ 131 w 373"/>
                <a:gd name="T5" fmla="*/ 9 h 373"/>
                <a:gd name="T6" fmla="*/ 98 w 373"/>
                <a:gd name="T7" fmla="*/ 23 h 373"/>
                <a:gd name="T8" fmla="*/ 68 w 373"/>
                <a:gd name="T9" fmla="*/ 42 h 373"/>
                <a:gd name="T10" fmla="*/ 43 w 373"/>
                <a:gd name="T11" fmla="*/ 68 h 373"/>
                <a:gd name="T12" fmla="*/ 23 w 373"/>
                <a:gd name="T13" fmla="*/ 98 h 373"/>
                <a:gd name="T14" fmla="*/ 9 w 373"/>
                <a:gd name="T15" fmla="*/ 131 h 373"/>
                <a:gd name="T16" fmla="*/ 2 w 373"/>
                <a:gd name="T17" fmla="*/ 167 h 373"/>
                <a:gd name="T18" fmla="*/ 0 w 373"/>
                <a:gd name="T19" fmla="*/ 186 h 373"/>
                <a:gd name="T20" fmla="*/ 2 w 373"/>
                <a:gd name="T21" fmla="*/ 206 h 373"/>
                <a:gd name="T22" fmla="*/ 9 w 373"/>
                <a:gd name="T23" fmla="*/ 242 h 373"/>
                <a:gd name="T24" fmla="*/ 23 w 373"/>
                <a:gd name="T25" fmla="*/ 275 h 373"/>
                <a:gd name="T26" fmla="*/ 43 w 373"/>
                <a:gd name="T27" fmla="*/ 305 h 373"/>
                <a:gd name="T28" fmla="*/ 68 w 373"/>
                <a:gd name="T29" fmla="*/ 330 h 373"/>
                <a:gd name="T30" fmla="*/ 98 w 373"/>
                <a:gd name="T31" fmla="*/ 350 h 373"/>
                <a:gd name="T32" fmla="*/ 131 w 373"/>
                <a:gd name="T33" fmla="*/ 364 h 373"/>
                <a:gd name="T34" fmla="*/ 167 w 373"/>
                <a:gd name="T35" fmla="*/ 372 h 373"/>
                <a:gd name="T36" fmla="*/ 186 w 373"/>
                <a:gd name="T37" fmla="*/ 373 h 373"/>
                <a:gd name="T38" fmla="*/ 206 w 373"/>
                <a:gd name="T39" fmla="*/ 372 h 373"/>
                <a:gd name="T40" fmla="*/ 242 w 373"/>
                <a:gd name="T41" fmla="*/ 364 h 373"/>
                <a:gd name="T42" fmla="*/ 275 w 373"/>
                <a:gd name="T43" fmla="*/ 350 h 373"/>
                <a:gd name="T44" fmla="*/ 305 w 373"/>
                <a:gd name="T45" fmla="*/ 330 h 373"/>
                <a:gd name="T46" fmla="*/ 330 w 373"/>
                <a:gd name="T47" fmla="*/ 305 h 373"/>
                <a:gd name="T48" fmla="*/ 350 w 373"/>
                <a:gd name="T49" fmla="*/ 275 h 373"/>
                <a:gd name="T50" fmla="*/ 365 w 373"/>
                <a:gd name="T51" fmla="*/ 242 h 373"/>
                <a:gd name="T52" fmla="*/ 372 w 373"/>
                <a:gd name="T53" fmla="*/ 206 h 373"/>
                <a:gd name="T54" fmla="*/ 373 w 373"/>
                <a:gd name="T55" fmla="*/ 186 h 373"/>
                <a:gd name="T56" fmla="*/ 372 w 373"/>
                <a:gd name="T57" fmla="*/ 167 h 373"/>
                <a:gd name="T58" fmla="*/ 365 w 373"/>
                <a:gd name="T59" fmla="*/ 131 h 373"/>
                <a:gd name="T60" fmla="*/ 350 w 373"/>
                <a:gd name="T61" fmla="*/ 98 h 373"/>
                <a:gd name="T62" fmla="*/ 330 w 373"/>
                <a:gd name="T63" fmla="*/ 68 h 373"/>
                <a:gd name="T64" fmla="*/ 305 w 373"/>
                <a:gd name="T65" fmla="*/ 42 h 373"/>
                <a:gd name="T66" fmla="*/ 275 w 373"/>
                <a:gd name="T67" fmla="*/ 23 h 373"/>
                <a:gd name="T68" fmla="*/ 242 w 373"/>
                <a:gd name="T69" fmla="*/ 9 h 373"/>
                <a:gd name="T70" fmla="*/ 206 w 373"/>
                <a:gd name="T71" fmla="*/ 1 h 373"/>
                <a:gd name="T72" fmla="*/ 186 w 373"/>
                <a:gd name="T73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3" h="373">
                  <a:moveTo>
                    <a:pt x="186" y="0"/>
                  </a:moveTo>
                  <a:lnTo>
                    <a:pt x="167" y="1"/>
                  </a:lnTo>
                  <a:lnTo>
                    <a:pt x="131" y="9"/>
                  </a:lnTo>
                  <a:lnTo>
                    <a:pt x="98" y="23"/>
                  </a:lnTo>
                  <a:lnTo>
                    <a:pt x="68" y="42"/>
                  </a:lnTo>
                  <a:lnTo>
                    <a:pt x="43" y="68"/>
                  </a:lnTo>
                  <a:lnTo>
                    <a:pt x="23" y="98"/>
                  </a:lnTo>
                  <a:lnTo>
                    <a:pt x="9" y="131"/>
                  </a:lnTo>
                  <a:lnTo>
                    <a:pt x="2" y="167"/>
                  </a:lnTo>
                  <a:lnTo>
                    <a:pt x="0" y="186"/>
                  </a:lnTo>
                  <a:lnTo>
                    <a:pt x="2" y="206"/>
                  </a:lnTo>
                  <a:lnTo>
                    <a:pt x="9" y="242"/>
                  </a:lnTo>
                  <a:lnTo>
                    <a:pt x="23" y="275"/>
                  </a:lnTo>
                  <a:lnTo>
                    <a:pt x="43" y="305"/>
                  </a:lnTo>
                  <a:lnTo>
                    <a:pt x="68" y="330"/>
                  </a:lnTo>
                  <a:lnTo>
                    <a:pt x="98" y="350"/>
                  </a:lnTo>
                  <a:lnTo>
                    <a:pt x="131" y="364"/>
                  </a:lnTo>
                  <a:lnTo>
                    <a:pt x="167" y="372"/>
                  </a:lnTo>
                  <a:lnTo>
                    <a:pt x="186" y="373"/>
                  </a:lnTo>
                  <a:lnTo>
                    <a:pt x="206" y="372"/>
                  </a:lnTo>
                  <a:lnTo>
                    <a:pt x="242" y="364"/>
                  </a:lnTo>
                  <a:lnTo>
                    <a:pt x="275" y="350"/>
                  </a:lnTo>
                  <a:lnTo>
                    <a:pt x="305" y="330"/>
                  </a:lnTo>
                  <a:lnTo>
                    <a:pt x="330" y="305"/>
                  </a:lnTo>
                  <a:lnTo>
                    <a:pt x="350" y="275"/>
                  </a:lnTo>
                  <a:lnTo>
                    <a:pt x="365" y="242"/>
                  </a:lnTo>
                  <a:lnTo>
                    <a:pt x="372" y="206"/>
                  </a:lnTo>
                  <a:lnTo>
                    <a:pt x="373" y="186"/>
                  </a:lnTo>
                  <a:lnTo>
                    <a:pt x="372" y="167"/>
                  </a:lnTo>
                  <a:lnTo>
                    <a:pt x="365" y="131"/>
                  </a:lnTo>
                  <a:lnTo>
                    <a:pt x="350" y="98"/>
                  </a:lnTo>
                  <a:lnTo>
                    <a:pt x="330" y="68"/>
                  </a:lnTo>
                  <a:lnTo>
                    <a:pt x="305" y="42"/>
                  </a:lnTo>
                  <a:lnTo>
                    <a:pt x="275" y="23"/>
                  </a:lnTo>
                  <a:lnTo>
                    <a:pt x="242" y="9"/>
                  </a:lnTo>
                  <a:lnTo>
                    <a:pt x="206" y="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5929881" y="649402"/>
              <a:ext cx="366713" cy="355600"/>
            </a:xfrm>
            <a:custGeom>
              <a:avLst/>
              <a:gdLst>
                <a:gd name="T0" fmla="*/ 379 w 693"/>
                <a:gd name="T1" fmla="*/ 0 h 671"/>
                <a:gd name="T2" fmla="*/ 231 w 693"/>
                <a:gd name="T3" fmla="*/ 70 h 671"/>
                <a:gd name="T4" fmla="*/ 242 w 693"/>
                <a:gd name="T5" fmla="*/ 74 h 671"/>
                <a:gd name="T6" fmla="*/ 336 w 693"/>
                <a:gd name="T7" fmla="*/ 129 h 671"/>
                <a:gd name="T8" fmla="*/ 416 w 693"/>
                <a:gd name="T9" fmla="*/ 198 h 671"/>
                <a:gd name="T10" fmla="*/ 457 w 693"/>
                <a:gd name="T11" fmla="*/ 255 h 671"/>
                <a:gd name="T12" fmla="*/ 471 w 693"/>
                <a:gd name="T13" fmla="*/ 301 h 671"/>
                <a:gd name="T14" fmla="*/ 473 w 693"/>
                <a:gd name="T15" fmla="*/ 332 h 671"/>
                <a:gd name="T16" fmla="*/ 465 w 693"/>
                <a:gd name="T17" fmla="*/ 367 h 671"/>
                <a:gd name="T18" fmla="*/ 447 w 693"/>
                <a:gd name="T19" fmla="*/ 401 h 671"/>
                <a:gd name="T20" fmla="*/ 434 w 693"/>
                <a:gd name="T21" fmla="*/ 419 h 671"/>
                <a:gd name="T22" fmla="*/ 418 w 693"/>
                <a:gd name="T23" fmla="*/ 435 h 671"/>
                <a:gd name="T24" fmla="*/ 388 w 693"/>
                <a:gd name="T25" fmla="*/ 459 h 671"/>
                <a:gd name="T26" fmla="*/ 355 w 693"/>
                <a:gd name="T27" fmla="*/ 473 h 671"/>
                <a:gd name="T28" fmla="*/ 320 w 693"/>
                <a:gd name="T29" fmla="*/ 479 h 671"/>
                <a:gd name="T30" fmla="*/ 270 w 693"/>
                <a:gd name="T31" fmla="*/ 476 h 671"/>
                <a:gd name="T32" fmla="*/ 202 w 693"/>
                <a:gd name="T33" fmla="*/ 450 h 671"/>
                <a:gd name="T34" fmla="*/ 140 w 693"/>
                <a:gd name="T35" fmla="*/ 412 h 671"/>
                <a:gd name="T36" fmla="*/ 87 w 693"/>
                <a:gd name="T37" fmla="*/ 368 h 671"/>
                <a:gd name="T38" fmla="*/ 32 w 693"/>
                <a:gd name="T39" fmla="*/ 314 h 671"/>
                <a:gd name="T40" fmla="*/ 23 w 693"/>
                <a:gd name="T41" fmla="*/ 305 h 671"/>
                <a:gd name="T42" fmla="*/ 10 w 693"/>
                <a:gd name="T43" fmla="*/ 328 h 671"/>
                <a:gd name="T44" fmla="*/ 0 w 693"/>
                <a:gd name="T45" fmla="*/ 386 h 671"/>
                <a:gd name="T46" fmla="*/ 5 w 693"/>
                <a:gd name="T47" fmla="*/ 414 h 671"/>
                <a:gd name="T48" fmla="*/ 16 w 693"/>
                <a:gd name="T49" fmla="*/ 450 h 671"/>
                <a:gd name="T50" fmla="*/ 52 w 693"/>
                <a:gd name="T51" fmla="*/ 518 h 671"/>
                <a:gd name="T52" fmla="*/ 100 w 693"/>
                <a:gd name="T53" fmla="*/ 574 h 671"/>
                <a:gd name="T54" fmla="*/ 159 w 693"/>
                <a:gd name="T55" fmla="*/ 620 h 671"/>
                <a:gd name="T56" fmla="*/ 192 w 693"/>
                <a:gd name="T57" fmla="*/ 638 h 671"/>
                <a:gd name="T58" fmla="*/ 232 w 693"/>
                <a:gd name="T59" fmla="*/ 653 h 671"/>
                <a:gd name="T60" fmla="*/ 311 w 693"/>
                <a:gd name="T61" fmla="*/ 671 h 671"/>
                <a:gd name="T62" fmla="*/ 389 w 693"/>
                <a:gd name="T63" fmla="*/ 671 h 671"/>
                <a:gd name="T64" fmla="*/ 463 w 693"/>
                <a:gd name="T65" fmla="*/ 655 h 671"/>
                <a:gd name="T66" fmla="*/ 530 w 693"/>
                <a:gd name="T67" fmla="*/ 626 h 671"/>
                <a:gd name="T68" fmla="*/ 589 w 693"/>
                <a:gd name="T69" fmla="*/ 584 h 671"/>
                <a:gd name="T70" fmla="*/ 635 w 693"/>
                <a:gd name="T71" fmla="*/ 534 h 671"/>
                <a:gd name="T72" fmla="*/ 670 w 693"/>
                <a:gd name="T73" fmla="*/ 473 h 671"/>
                <a:gd name="T74" fmla="*/ 680 w 693"/>
                <a:gd name="T75" fmla="*/ 442 h 671"/>
                <a:gd name="T76" fmla="*/ 687 w 693"/>
                <a:gd name="T77" fmla="*/ 409 h 671"/>
                <a:gd name="T78" fmla="*/ 693 w 693"/>
                <a:gd name="T79" fmla="*/ 348 h 671"/>
                <a:gd name="T80" fmla="*/ 690 w 693"/>
                <a:gd name="T81" fmla="*/ 293 h 671"/>
                <a:gd name="T82" fmla="*/ 680 w 693"/>
                <a:gd name="T83" fmla="*/ 246 h 671"/>
                <a:gd name="T84" fmla="*/ 651 w 693"/>
                <a:gd name="T85" fmla="*/ 181 h 671"/>
                <a:gd name="T86" fmla="*/ 595 w 693"/>
                <a:gd name="T87" fmla="*/ 113 h 671"/>
                <a:gd name="T88" fmla="*/ 530 w 693"/>
                <a:gd name="T89" fmla="*/ 64 h 671"/>
                <a:gd name="T90" fmla="*/ 467 w 693"/>
                <a:gd name="T91" fmla="*/ 30 h 671"/>
                <a:gd name="T92" fmla="*/ 391 w 693"/>
                <a:gd name="T93" fmla="*/ 2 h 671"/>
                <a:gd name="T94" fmla="*/ 379 w 693"/>
                <a:gd name="T95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93" h="671">
                  <a:moveTo>
                    <a:pt x="379" y="0"/>
                  </a:moveTo>
                  <a:lnTo>
                    <a:pt x="231" y="70"/>
                  </a:lnTo>
                  <a:lnTo>
                    <a:pt x="242" y="74"/>
                  </a:lnTo>
                  <a:lnTo>
                    <a:pt x="336" y="129"/>
                  </a:lnTo>
                  <a:lnTo>
                    <a:pt x="416" y="198"/>
                  </a:lnTo>
                  <a:lnTo>
                    <a:pt x="457" y="255"/>
                  </a:lnTo>
                  <a:lnTo>
                    <a:pt x="471" y="301"/>
                  </a:lnTo>
                  <a:lnTo>
                    <a:pt x="473" y="332"/>
                  </a:lnTo>
                  <a:lnTo>
                    <a:pt x="465" y="367"/>
                  </a:lnTo>
                  <a:lnTo>
                    <a:pt x="447" y="401"/>
                  </a:lnTo>
                  <a:lnTo>
                    <a:pt x="434" y="419"/>
                  </a:lnTo>
                  <a:lnTo>
                    <a:pt x="418" y="435"/>
                  </a:lnTo>
                  <a:lnTo>
                    <a:pt x="388" y="459"/>
                  </a:lnTo>
                  <a:lnTo>
                    <a:pt x="355" y="473"/>
                  </a:lnTo>
                  <a:lnTo>
                    <a:pt x="320" y="479"/>
                  </a:lnTo>
                  <a:lnTo>
                    <a:pt x="270" y="476"/>
                  </a:lnTo>
                  <a:lnTo>
                    <a:pt x="202" y="450"/>
                  </a:lnTo>
                  <a:lnTo>
                    <a:pt x="140" y="412"/>
                  </a:lnTo>
                  <a:lnTo>
                    <a:pt x="87" y="368"/>
                  </a:lnTo>
                  <a:lnTo>
                    <a:pt x="32" y="314"/>
                  </a:lnTo>
                  <a:lnTo>
                    <a:pt x="23" y="305"/>
                  </a:lnTo>
                  <a:lnTo>
                    <a:pt x="10" y="328"/>
                  </a:lnTo>
                  <a:lnTo>
                    <a:pt x="0" y="386"/>
                  </a:lnTo>
                  <a:lnTo>
                    <a:pt x="5" y="414"/>
                  </a:lnTo>
                  <a:lnTo>
                    <a:pt x="16" y="450"/>
                  </a:lnTo>
                  <a:lnTo>
                    <a:pt x="52" y="518"/>
                  </a:lnTo>
                  <a:lnTo>
                    <a:pt x="100" y="574"/>
                  </a:lnTo>
                  <a:lnTo>
                    <a:pt x="159" y="620"/>
                  </a:lnTo>
                  <a:lnTo>
                    <a:pt x="192" y="638"/>
                  </a:lnTo>
                  <a:lnTo>
                    <a:pt x="232" y="653"/>
                  </a:lnTo>
                  <a:lnTo>
                    <a:pt x="311" y="671"/>
                  </a:lnTo>
                  <a:lnTo>
                    <a:pt x="389" y="671"/>
                  </a:lnTo>
                  <a:lnTo>
                    <a:pt x="463" y="655"/>
                  </a:lnTo>
                  <a:lnTo>
                    <a:pt x="530" y="626"/>
                  </a:lnTo>
                  <a:lnTo>
                    <a:pt x="589" y="584"/>
                  </a:lnTo>
                  <a:lnTo>
                    <a:pt x="635" y="534"/>
                  </a:lnTo>
                  <a:lnTo>
                    <a:pt x="670" y="473"/>
                  </a:lnTo>
                  <a:lnTo>
                    <a:pt x="680" y="442"/>
                  </a:lnTo>
                  <a:lnTo>
                    <a:pt x="687" y="409"/>
                  </a:lnTo>
                  <a:lnTo>
                    <a:pt x="693" y="348"/>
                  </a:lnTo>
                  <a:lnTo>
                    <a:pt x="690" y="293"/>
                  </a:lnTo>
                  <a:lnTo>
                    <a:pt x="680" y="246"/>
                  </a:lnTo>
                  <a:lnTo>
                    <a:pt x="651" y="181"/>
                  </a:lnTo>
                  <a:lnTo>
                    <a:pt x="595" y="113"/>
                  </a:lnTo>
                  <a:lnTo>
                    <a:pt x="530" y="64"/>
                  </a:lnTo>
                  <a:lnTo>
                    <a:pt x="467" y="30"/>
                  </a:lnTo>
                  <a:lnTo>
                    <a:pt x="391" y="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6"/>
            <p:cNvSpPr>
              <a:spLocks/>
            </p:cNvSpPr>
            <p:nvPr/>
          </p:nvSpPr>
          <p:spPr bwMode="auto">
            <a:xfrm>
              <a:off x="6179119" y="687502"/>
              <a:ext cx="101600" cy="258763"/>
            </a:xfrm>
            <a:custGeom>
              <a:avLst/>
              <a:gdLst>
                <a:gd name="T0" fmla="*/ 191 w 194"/>
                <a:gd name="T1" fmla="*/ 214 h 489"/>
                <a:gd name="T2" fmla="*/ 186 w 194"/>
                <a:gd name="T3" fmla="*/ 180 h 489"/>
                <a:gd name="T4" fmla="*/ 158 w 194"/>
                <a:gd name="T5" fmla="*/ 119 h 489"/>
                <a:gd name="T6" fmla="*/ 111 w 194"/>
                <a:gd name="T7" fmla="*/ 66 h 489"/>
                <a:gd name="T8" fmla="*/ 41 w 194"/>
                <a:gd name="T9" fmla="*/ 20 h 489"/>
                <a:gd name="T10" fmla="*/ 0 w 194"/>
                <a:gd name="T11" fmla="*/ 0 h 489"/>
                <a:gd name="T12" fmla="*/ 7 w 194"/>
                <a:gd name="T13" fmla="*/ 7 h 489"/>
                <a:gd name="T14" fmla="*/ 47 w 194"/>
                <a:gd name="T15" fmla="*/ 54 h 489"/>
                <a:gd name="T16" fmla="*/ 79 w 194"/>
                <a:gd name="T17" fmla="*/ 105 h 489"/>
                <a:gd name="T18" fmla="*/ 108 w 194"/>
                <a:gd name="T19" fmla="*/ 170 h 489"/>
                <a:gd name="T20" fmla="*/ 126 w 194"/>
                <a:gd name="T21" fmla="*/ 246 h 489"/>
                <a:gd name="T22" fmla="*/ 128 w 194"/>
                <a:gd name="T23" fmla="*/ 337 h 489"/>
                <a:gd name="T24" fmla="*/ 108 w 194"/>
                <a:gd name="T25" fmla="*/ 436 h 489"/>
                <a:gd name="T26" fmla="*/ 85 w 194"/>
                <a:gd name="T27" fmla="*/ 489 h 489"/>
                <a:gd name="T28" fmla="*/ 88 w 194"/>
                <a:gd name="T29" fmla="*/ 488 h 489"/>
                <a:gd name="T30" fmla="*/ 124 w 194"/>
                <a:gd name="T31" fmla="*/ 455 h 489"/>
                <a:gd name="T32" fmla="*/ 157 w 194"/>
                <a:gd name="T33" fmla="*/ 406 h 489"/>
                <a:gd name="T34" fmla="*/ 175 w 194"/>
                <a:gd name="T35" fmla="*/ 363 h 489"/>
                <a:gd name="T36" fmla="*/ 190 w 194"/>
                <a:gd name="T37" fmla="*/ 311 h 489"/>
                <a:gd name="T38" fmla="*/ 194 w 194"/>
                <a:gd name="T39" fmla="*/ 249 h 489"/>
                <a:gd name="T40" fmla="*/ 191 w 194"/>
                <a:gd name="T41" fmla="*/ 21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489">
                  <a:moveTo>
                    <a:pt x="191" y="214"/>
                  </a:moveTo>
                  <a:lnTo>
                    <a:pt x="186" y="180"/>
                  </a:lnTo>
                  <a:lnTo>
                    <a:pt x="158" y="119"/>
                  </a:lnTo>
                  <a:lnTo>
                    <a:pt x="111" y="66"/>
                  </a:lnTo>
                  <a:lnTo>
                    <a:pt x="41" y="20"/>
                  </a:lnTo>
                  <a:lnTo>
                    <a:pt x="0" y="0"/>
                  </a:lnTo>
                  <a:lnTo>
                    <a:pt x="7" y="7"/>
                  </a:lnTo>
                  <a:lnTo>
                    <a:pt x="47" y="54"/>
                  </a:lnTo>
                  <a:lnTo>
                    <a:pt x="79" y="105"/>
                  </a:lnTo>
                  <a:lnTo>
                    <a:pt x="108" y="170"/>
                  </a:lnTo>
                  <a:lnTo>
                    <a:pt x="126" y="246"/>
                  </a:lnTo>
                  <a:lnTo>
                    <a:pt x="128" y="337"/>
                  </a:lnTo>
                  <a:lnTo>
                    <a:pt x="108" y="436"/>
                  </a:lnTo>
                  <a:lnTo>
                    <a:pt x="85" y="489"/>
                  </a:lnTo>
                  <a:lnTo>
                    <a:pt x="88" y="488"/>
                  </a:lnTo>
                  <a:lnTo>
                    <a:pt x="124" y="455"/>
                  </a:lnTo>
                  <a:lnTo>
                    <a:pt x="157" y="406"/>
                  </a:lnTo>
                  <a:lnTo>
                    <a:pt x="175" y="363"/>
                  </a:lnTo>
                  <a:lnTo>
                    <a:pt x="190" y="311"/>
                  </a:lnTo>
                  <a:lnTo>
                    <a:pt x="194" y="249"/>
                  </a:lnTo>
                  <a:lnTo>
                    <a:pt x="191" y="2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자유형 47"/>
            <p:cNvSpPr/>
            <p:nvPr/>
          </p:nvSpPr>
          <p:spPr>
            <a:xfrm>
              <a:off x="6081487" y="908958"/>
              <a:ext cx="12700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자유형 48"/>
            <p:cNvSpPr/>
            <p:nvPr/>
          </p:nvSpPr>
          <p:spPr>
            <a:xfrm flipH="1">
              <a:off x="5842568" y="893083"/>
              <a:ext cx="188911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자유형 49"/>
            <p:cNvSpPr/>
            <p:nvPr/>
          </p:nvSpPr>
          <p:spPr>
            <a:xfrm>
              <a:off x="6141019" y="893877"/>
              <a:ext cx="155575" cy="216000"/>
            </a:xfrm>
            <a:custGeom>
              <a:avLst/>
              <a:gdLst>
                <a:gd name="connsiteX0" fmla="*/ 0 w 12700"/>
                <a:gd name="connsiteY0" fmla="*/ 0 h 317500"/>
                <a:gd name="connsiteX1" fmla="*/ 12700 w 12700"/>
                <a:gd name="connsiteY1" fmla="*/ 31750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317500">
                  <a:moveTo>
                    <a:pt x="0" y="0"/>
                  </a:moveTo>
                  <a:lnTo>
                    <a:pt x="12700" y="317500"/>
                  </a:lnTo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" name="양쪽 모서리가 둥근 사각형 4"/>
          <p:cNvSpPr/>
          <p:nvPr/>
        </p:nvSpPr>
        <p:spPr>
          <a:xfrm>
            <a:off x="901943" y="560851"/>
            <a:ext cx="10376807" cy="460782"/>
          </a:xfrm>
          <a:prstGeom prst="round2Same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i="1" dirty="0">
                <a:solidFill>
                  <a:prstClr val="white"/>
                </a:solidFill>
              </a:rPr>
              <a:t>Docker</a:t>
            </a:r>
            <a:r>
              <a:rPr lang="ko-KR" altLang="en-US" sz="2000" b="1" i="1" dirty="0">
                <a:solidFill>
                  <a:prstClr val="white"/>
                </a:solidFill>
              </a:rPr>
              <a:t> </a:t>
            </a:r>
            <a:r>
              <a:rPr lang="en-US" altLang="ko-KR" sz="2000" b="1" i="1" dirty="0">
                <a:solidFill>
                  <a:prstClr val="white"/>
                </a:solidFill>
              </a:rPr>
              <a:t>Compose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99010" y="1017341"/>
            <a:ext cx="10382672" cy="5409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10962607" y="5720467"/>
            <a:ext cx="1156479" cy="868586"/>
            <a:chOff x="2191" y="922"/>
            <a:chExt cx="3298" cy="2477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3369" y="922"/>
              <a:ext cx="1831" cy="1889"/>
            </a:xfrm>
            <a:custGeom>
              <a:avLst/>
              <a:gdLst>
                <a:gd name="T0" fmla="*/ 429 w 5492"/>
                <a:gd name="T1" fmla="*/ 5666 h 5666"/>
                <a:gd name="T2" fmla="*/ 0 w 5492"/>
                <a:gd name="T3" fmla="*/ 5544 h 5666"/>
                <a:gd name="T4" fmla="*/ 1476 w 5492"/>
                <a:gd name="T5" fmla="*/ 396 h 5666"/>
                <a:gd name="T6" fmla="*/ 1491 w 5492"/>
                <a:gd name="T7" fmla="*/ 353 h 5666"/>
                <a:gd name="T8" fmla="*/ 1528 w 5492"/>
                <a:gd name="T9" fmla="*/ 274 h 5666"/>
                <a:gd name="T10" fmla="*/ 1579 w 5492"/>
                <a:gd name="T11" fmla="*/ 202 h 5666"/>
                <a:gd name="T12" fmla="*/ 1639 w 5492"/>
                <a:gd name="T13" fmla="*/ 138 h 5666"/>
                <a:gd name="T14" fmla="*/ 1708 w 5492"/>
                <a:gd name="T15" fmla="*/ 87 h 5666"/>
                <a:gd name="T16" fmla="*/ 1786 w 5492"/>
                <a:gd name="T17" fmla="*/ 45 h 5666"/>
                <a:gd name="T18" fmla="*/ 1870 w 5492"/>
                <a:gd name="T19" fmla="*/ 16 h 5666"/>
                <a:gd name="T20" fmla="*/ 1957 w 5492"/>
                <a:gd name="T21" fmla="*/ 2 h 5666"/>
                <a:gd name="T22" fmla="*/ 2002 w 5492"/>
                <a:gd name="T23" fmla="*/ 0 h 5666"/>
                <a:gd name="T24" fmla="*/ 4944 w 5492"/>
                <a:gd name="T25" fmla="*/ 0 h 5666"/>
                <a:gd name="T26" fmla="*/ 5001 w 5492"/>
                <a:gd name="T27" fmla="*/ 3 h 5666"/>
                <a:gd name="T28" fmla="*/ 5107 w 5492"/>
                <a:gd name="T29" fmla="*/ 25 h 5666"/>
                <a:gd name="T30" fmla="*/ 5205 w 5492"/>
                <a:gd name="T31" fmla="*/ 66 h 5666"/>
                <a:gd name="T32" fmla="*/ 5293 w 5492"/>
                <a:gd name="T33" fmla="*/ 125 h 5666"/>
                <a:gd name="T34" fmla="*/ 5368 w 5492"/>
                <a:gd name="T35" fmla="*/ 199 h 5666"/>
                <a:gd name="T36" fmla="*/ 5427 w 5492"/>
                <a:gd name="T37" fmla="*/ 287 h 5666"/>
                <a:gd name="T38" fmla="*/ 5469 w 5492"/>
                <a:gd name="T39" fmla="*/ 385 h 5666"/>
                <a:gd name="T40" fmla="*/ 5490 w 5492"/>
                <a:gd name="T41" fmla="*/ 491 h 5666"/>
                <a:gd name="T42" fmla="*/ 5492 w 5492"/>
                <a:gd name="T43" fmla="*/ 547 h 5666"/>
                <a:gd name="T44" fmla="*/ 5492 w 5492"/>
                <a:gd name="T45" fmla="*/ 4468 h 5666"/>
                <a:gd name="T46" fmla="*/ 5044 w 5492"/>
                <a:gd name="T47" fmla="*/ 4468 h 5666"/>
                <a:gd name="T48" fmla="*/ 5044 w 5492"/>
                <a:gd name="T49" fmla="*/ 546 h 5666"/>
                <a:gd name="T50" fmla="*/ 5042 w 5492"/>
                <a:gd name="T51" fmla="*/ 526 h 5666"/>
                <a:gd name="T52" fmla="*/ 5027 w 5492"/>
                <a:gd name="T53" fmla="*/ 490 h 5666"/>
                <a:gd name="T54" fmla="*/ 5001 w 5492"/>
                <a:gd name="T55" fmla="*/ 464 h 5666"/>
                <a:gd name="T56" fmla="*/ 4965 w 5492"/>
                <a:gd name="T57" fmla="*/ 448 h 5666"/>
                <a:gd name="T58" fmla="*/ 4944 w 5492"/>
                <a:gd name="T59" fmla="*/ 447 h 5666"/>
                <a:gd name="T60" fmla="*/ 2002 w 5492"/>
                <a:gd name="T61" fmla="*/ 447 h 5666"/>
                <a:gd name="T62" fmla="*/ 1986 w 5492"/>
                <a:gd name="T63" fmla="*/ 448 h 5666"/>
                <a:gd name="T64" fmla="*/ 1956 w 5492"/>
                <a:gd name="T65" fmla="*/ 458 h 5666"/>
                <a:gd name="T66" fmla="*/ 1931 w 5492"/>
                <a:gd name="T67" fmla="*/ 477 h 5666"/>
                <a:gd name="T68" fmla="*/ 1914 w 5492"/>
                <a:gd name="T69" fmla="*/ 503 h 5666"/>
                <a:gd name="T70" fmla="*/ 1908 w 5492"/>
                <a:gd name="T71" fmla="*/ 519 h 5666"/>
                <a:gd name="T72" fmla="*/ 429 w 5492"/>
                <a:gd name="T73" fmla="*/ 5666 h 5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492" h="5666">
                  <a:moveTo>
                    <a:pt x="429" y="5666"/>
                  </a:moveTo>
                  <a:lnTo>
                    <a:pt x="0" y="5544"/>
                  </a:lnTo>
                  <a:lnTo>
                    <a:pt x="1476" y="396"/>
                  </a:lnTo>
                  <a:lnTo>
                    <a:pt x="1491" y="353"/>
                  </a:lnTo>
                  <a:lnTo>
                    <a:pt x="1528" y="274"/>
                  </a:lnTo>
                  <a:lnTo>
                    <a:pt x="1579" y="202"/>
                  </a:lnTo>
                  <a:lnTo>
                    <a:pt x="1639" y="138"/>
                  </a:lnTo>
                  <a:lnTo>
                    <a:pt x="1708" y="87"/>
                  </a:lnTo>
                  <a:lnTo>
                    <a:pt x="1786" y="45"/>
                  </a:lnTo>
                  <a:lnTo>
                    <a:pt x="1870" y="16"/>
                  </a:lnTo>
                  <a:lnTo>
                    <a:pt x="1957" y="2"/>
                  </a:lnTo>
                  <a:lnTo>
                    <a:pt x="2002" y="0"/>
                  </a:lnTo>
                  <a:lnTo>
                    <a:pt x="4944" y="0"/>
                  </a:lnTo>
                  <a:lnTo>
                    <a:pt x="5001" y="3"/>
                  </a:lnTo>
                  <a:lnTo>
                    <a:pt x="5107" y="25"/>
                  </a:lnTo>
                  <a:lnTo>
                    <a:pt x="5205" y="66"/>
                  </a:lnTo>
                  <a:lnTo>
                    <a:pt x="5293" y="125"/>
                  </a:lnTo>
                  <a:lnTo>
                    <a:pt x="5368" y="199"/>
                  </a:lnTo>
                  <a:lnTo>
                    <a:pt x="5427" y="287"/>
                  </a:lnTo>
                  <a:lnTo>
                    <a:pt x="5469" y="385"/>
                  </a:lnTo>
                  <a:lnTo>
                    <a:pt x="5490" y="491"/>
                  </a:lnTo>
                  <a:lnTo>
                    <a:pt x="5492" y="547"/>
                  </a:lnTo>
                  <a:lnTo>
                    <a:pt x="5492" y="4468"/>
                  </a:lnTo>
                  <a:lnTo>
                    <a:pt x="5044" y="4468"/>
                  </a:lnTo>
                  <a:lnTo>
                    <a:pt x="5044" y="546"/>
                  </a:lnTo>
                  <a:lnTo>
                    <a:pt x="5042" y="526"/>
                  </a:lnTo>
                  <a:lnTo>
                    <a:pt x="5027" y="490"/>
                  </a:lnTo>
                  <a:lnTo>
                    <a:pt x="5001" y="464"/>
                  </a:lnTo>
                  <a:lnTo>
                    <a:pt x="4965" y="448"/>
                  </a:lnTo>
                  <a:lnTo>
                    <a:pt x="4944" y="447"/>
                  </a:lnTo>
                  <a:lnTo>
                    <a:pt x="2002" y="447"/>
                  </a:lnTo>
                  <a:lnTo>
                    <a:pt x="1986" y="448"/>
                  </a:lnTo>
                  <a:lnTo>
                    <a:pt x="1956" y="458"/>
                  </a:lnTo>
                  <a:lnTo>
                    <a:pt x="1931" y="477"/>
                  </a:lnTo>
                  <a:lnTo>
                    <a:pt x="1914" y="503"/>
                  </a:lnTo>
                  <a:lnTo>
                    <a:pt x="1908" y="519"/>
                  </a:lnTo>
                  <a:lnTo>
                    <a:pt x="429" y="5666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3123" y="2593"/>
              <a:ext cx="981" cy="676"/>
            </a:xfrm>
            <a:custGeom>
              <a:avLst/>
              <a:gdLst>
                <a:gd name="T0" fmla="*/ 0 w 2941"/>
                <a:gd name="T1" fmla="*/ 1613 h 2030"/>
                <a:gd name="T2" fmla="*/ 0 w 2941"/>
                <a:gd name="T3" fmla="*/ 0 h 2030"/>
                <a:gd name="T4" fmla="*/ 2941 w 2941"/>
                <a:gd name="T5" fmla="*/ 0 h 2030"/>
                <a:gd name="T6" fmla="*/ 488 w 2941"/>
                <a:gd name="T7" fmla="*/ 2030 h 2030"/>
                <a:gd name="T8" fmla="*/ 0 w 2941"/>
                <a:gd name="T9" fmla="*/ 1613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1" h="2030">
                  <a:moveTo>
                    <a:pt x="0" y="1613"/>
                  </a:moveTo>
                  <a:lnTo>
                    <a:pt x="0" y="0"/>
                  </a:lnTo>
                  <a:lnTo>
                    <a:pt x="2941" y="0"/>
                  </a:lnTo>
                  <a:lnTo>
                    <a:pt x="488" y="2030"/>
                  </a:lnTo>
                  <a:lnTo>
                    <a:pt x="0" y="1613"/>
                  </a:lnTo>
                  <a:close/>
                </a:path>
              </a:pathLst>
            </a:custGeom>
            <a:solidFill>
              <a:srgbClr val="3B4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123" y="974"/>
              <a:ext cx="213" cy="2156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3854" y="1714"/>
              <a:ext cx="367" cy="280"/>
            </a:xfrm>
            <a:custGeom>
              <a:avLst/>
              <a:gdLst>
                <a:gd name="T0" fmla="*/ 1048 w 1102"/>
                <a:gd name="T1" fmla="*/ 615 h 839"/>
                <a:gd name="T2" fmla="*/ 191 w 1102"/>
                <a:gd name="T3" fmla="*/ 22 h 839"/>
                <a:gd name="T4" fmla="*/ 170 w 1102"/>
                <a:gd name="T5" fmla="*/ 9 h 839"/>
                <a:gd name="T6" fmla="*/ 124 w 1102"/>
                <a:gd name="T7" fmla="*/ 0 h 839"/>
                <a:gd name="T8" fmla="*/ 78 w 1102"/>
                <a:gd name="T9" fmla="*/ 9 h 839"/>
                <a:gd name="T10" fmla="*/ 37 w 1102"/>
                <a:gd name="T11" fmla="*/ 35 h 839"/>
                <a:gd name="T12" fmla="*/ 21 w 1102"/>
                <a:gd name="T13" fmla="*/ 54 h 839"/>
                <a:gd name="T14" fmla="*/ 8 w 1102"/>
                <a:gd name="T15" fmla="*/ 75 h 839"/>
                <a:gd name="T16" fmla="*/ 0 w 1102"/>
                <a:gd name="T17" fmla="*/ 121 h 839"/>
                <a:gd name="T18" fmla="*/ 7 w 1102"/>
                <a:gd name="T19" fmla="*/ 168 h 839"/>
                <a:gd name="T20" fmla="*/ 33 w 1102"/>
                <a:gd name="T21" fmla="*/ 209 h 839"/>
                <a:gd name="T22" fmla="*/ 53 w 1102"/>
                <a:gd name="T23" fmla="*/ 224 h 839"/>
                <a:gd name="T24" fmla="*/ 910 w 1102"/>
                <a:gd name="T25" fmla="*/ 817 h 839"/>
                <a:gd name="T26" fmla="*/ 932 w 1102"/>
                <a:gd name="T27" fmla="*/ 830 h 839"/>
                <a:gd name="T28" fmla="*/ 978 w 1102"/>
                <a:gd name="T29" fmla="*/ 839 h 839"/>
                <a:gd name="T30" fmla="*/ 1024 w 1102"/>
                <a:gd name="T31" fmla="*/ 831 h 839"/>
                <a:gd name="T32" fmla="*/ 1064 w 1102"/>
                <a:gd name="T33" fmla="*/ 806 h 839"/>
                <a:gd name="T34" fmla="*/ 1080 w 1102"/>
                <a:gd name="T35" fmla="*/ 785 h 839"/>
                <a:gd name="T36" fmla="*/ 1093 w 1102"/>
                <a:gd name="T37" fmla="*/ 764 h 839"/>
                <a:gd name="T38" fmla="*/ 1102 w 1102"/>
                <a:gd name="T39" fmla="*/ 718 h 839"/>
                <a:gd name="T40" fmla="*/ 1094 w 1102"/>
                <a:gd name="T41" fmla="*/ 672 h 839"/>
                <a:gd name="T42" fmla="*/ 1068 w 1102"/>
                <a:gd name="T43" fmla="*/ 631 h 839"/>
                <a:gd name="T44" fmla="*/ 1048 w 1102"/>
                <a:gd name="T45" fmla="*/ 615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02" h="839">
                  <a:moveTo>
                    <a:pt x="1048" y="615"/>
                  </a:moveTo>
                  <a:lnTo>
                    <a:pt x="191" y="22"/>
                  </a:lnTo>
                  <a:lnTo>
                    <a:pt x="170" y="9"/>
                  </a:lnTo>
                  <a:lnTo>
                    <a:pt x="124" y="0"/>
                  </a:lnTo>
                  <a:lnTo>
                    <a:pt x="78" y="9"/>
                  </a:lnTo>
                  <a:lnTo>
                    <a:pt x="37" y="35"/>
                  </a:lnTo>
                  <a:lnTo>
                    <a:pt x="21" y="54"/>
                  </a:lnTo>
                  <a:lnTo>
                    <a:pt x="8" y="75"/>
                  </a:lnTo>
                  <a:lnTo>
                    <a:pt x="0" y="121"/>
                  </a:lnTo>
                  <a:lnTo>
                    <a:pt x="7" y="168"/>
                  </a:lnTo>
                  <a:lnTo>
                    <a:pt x="33" y="209"/>
                  </a:lnTo>
                  <a:lnTo>
                    <a:pt x="53" y="224"/>
                  </a:lnTo>
                  <a:lnTo>
                    <a:pt x="910" y="817"/>
                  </a:lnTo>
                  <a:lnTo>
                    <a:pt x="932" y="830"/>
                  </a:lnTo>
                  <a:lnTo>
                    <a:pt x="978" y="839"/>
                  </a:lnTo>
                  <a:lnTo>
                    <a:pt x="1024" y="831"/>
                  </a:lnTo>
                  <a:lnTo>
                    <a:pt x="1064" y="806"/>
                  </a:lnTo>
                  <a:lnTo>
                    <a:pt x="1080" y="785"/>
                  </a:lnTo>
                  <a:lnTo>
                    <a:pt x="1093" y="764"/>
                  </a:lnTo>
                  <a:lnTo>
                    <a:pt x="1102" y="718"/>
                  </a:lnTo>
                  <a:lnTo>
                    <a:pt x="1094" y="672"/>
                  </a:lnTo>
                  <a:lnTo>
                    <a:pt x="1068" y="631"/>
                  </a:lnTo>
                  <a:lnTo>
                    <a:pt x="1048" y="615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3908" y="1848"/>
              <a:ext cx="145" cy="176"/>
            </a:xfrm>
            <a:custGeom>
              <a:avLst/>
              <a:gdLst>
                <a:gd name="T0" fmla="*/ 302 w 434"/>
                <a:gd name="T1" fmla="*/ 0 h 527"/>
                <a:gd name="T2" fmla="*/ 434 w 434"/>
                <a:gd name="T3" fmla="*/ 92 h 527"/>
                <a:gd name="T4" fmla="*/ 132 w 434"/>
                <a:gd name="T5" fmla="*/ 527 h 527"/>
                <a:gd name="T6" fmla="*/ 0 w 434"/>
                <a:gd name="T7" fmla="*/ 436 h 527"/>
                <a:gd name="T8" fmla="*/ 302 w 434"/>
                <a:gd name="T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527">
                  <a:moveTo>
                    <a:pt x="302" y="0"/>
                  </a:moveTo>
                  <a:lnTo>
                    <a:pt x="434" y="92"/>
                  </a:lnTo>
                  <a:lnTo>
                    <a:pt x="132" y="527"/>
                  </a:lnTo>
                  <a:lnTo>
                    <a:pt x="0" y="436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484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515" y="1831"/>
              <a:ext cx="476" cy="661"/>
            </a:xfrm>
            <a:custGeom>
              <a:avLst/>
              <a:gdLst>
                <a:gd name="T0" fmla="*/ 685 w 1426"/>
                <a:gd name="T1" fmla="*/ 0 h 1983"/>
                <a:gd name="T2" fmla="*/ 1426 w 1426"/>
                <a:gd name="T3" fmla="*/ 569 h 1983"/>
                <a:gd name="T4" fmla="*/ 1413 w 1426"/>
                <a:gd name="T5" fmla="*/ 606 h 1983"/>
                <a:gd name="T6" fmla="*/ 1301 w 1426"/>
                <a:gd name="T7" fmla="*/ 855 h 1983"/>
                <a:gd name="T8" fmla="*/ 1209 w 1426"/>
                <a:gd name="T9" fmla="*/ 1021 h 1983"/>
                <a:gd name="T10" fmla="*/ 1134 w 1426"/>
                <a:gd name="T11" fmla="*/ 1141 h 1983"/>
                <a:gd name="T12" fmla="*/ 1047 w 1426"/>
                <a:gd name="T13" fmla="*/ 1265 h 1983"/>
                <a:gd name="T14" fmla="*/ 950 w 1426"/>
                <a:gd name="T15" fmla="*/ 1388 h 1983"/>
                <a:gd name="T16" fmla="*/ 839 w 1426"/>
                <a:gd name="T17" fmla="*/ 1509 h 1983"/>
                <a:gd name="T18" fmla="*/ 715 w 1426"/>
                <a:gd name="T19" fmla="*/ 1625 h 1983"/>
                <a:gd name="T20" fmla="*/ 579 w 1426"/>
                <a:gd name="T21" fmla="*/ 1731 h 1983"/>
                <a:gd name="T22" fmla="*/ 431 w 1426"/>
                <a:gd name="T23" fmla="*/ 1825 h 1983"/>
                <a:gd name="T24" fmla="*/ 270 w 1426"/>
                <a:gd name="T25" fmla="*/ 1903 h 1983"/>
                <a:gd name="T26" fmla="*/ 94 w 1426"/>
                <a:gd name="T27" fmla="*/ 1962 h 1983"/>
                <a:gd name="T28" fmla="*/ 0 w 1426"/>
                <a:gd name="T29" fmla="*/ 1983 h 1983"/>
                <a:gd name="T30" fmla="*/ 685 w 1426"/>
                <a:gd name="T31" fmla="*/ 0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26" h="1983">
                  <a:moveTo>
                    <a:pt x="685" y="0"/>
                  </a:moveTo>
                  <a:lnTo>
                    <a:pt x="1426" y="569"/>
                  </a:lnTo>
                  <a:lnTo>
                    <a:pt x="1413" y="606"/>
                  </a:lnTo>
                  <a:lnTo>
                    <a:pt x="1301" y="855"/>
                  </a:lnTo>
                  <a:lnTo>
                    <a:pt x="1209" y="1021"/>
                  </a:lnTo>
                  <a:lnTo>
                    <a:pt x="1134" y="1141"/>
                  </a:lnTo>
                  <a:lnTo>
                    <a:pt x="1047" y="1265"/>
                  </a:lnTo>
                  <a:lnTo>
                    <a:pt x="950" y="1388"/>
                  </a:lnTo>
                  <a:lnTo>
                    <a:pt x="839" y="1509"/>
                  </a:lnTo>
                  <a:lnTo>
                    <a:pt x="715" y="1625"/>
                  </a:lnTo>
                  <a:lnTo>
                    <a:pt x="579" y="1731"/>
                  </a:lnTo>
                  <a:lnTo>
                    <a:pt x="431" y="1825"/>
                  </a:lnTo>
                  <a:lnTo>
                    <a:pt x="270" y="1903"/>
                  </a:lnTo>
                  <a:lnTo>
                    <a:pt x="94" y="1962"/>
                  </a:lnTo>
                  <a:lnTo>
                    <a:pt x="0" y="1983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3286" y="2310"/>
              <a:ext cx="2203" cy="959"/>
            </a:xfrm>
            <a:custGeom>
              <a:avLst/>
              <a:gdLst>
                <a:gd name="T0" fmla="*/ 2824 w 6608"/>
                <a:gd name="T1" fmla="*/ 3 h 2879"/>
                <a:gd name="T2" fmla="*/ 2758 w 6608"/>
                <a:gd name="T3" fmla="*/ 6 h 2879"/>
                <a:gd name="T4" fmla="*/ 2630 w 6608"/>
                <a:gd name="T5" fmla="*/ 32 h 2879"/>
                <a:gd name="T6" fmla="*/ 2513 w 6608"/>
                <a:gd name="T7" fmla="*/ 81 h 2879"/>
                <a:gd name="T8" fmla="*/ 2409 w 6608"/>
                <a:gd name="T9" fmla="*/ 152 h 2879"/>
                <a:gd name="T10" fmla="*/ 2320 w 6608"/>
                <a:gd name="T11" fmla="*/ 241 h 2879"/>
                <a:gd name="T12" fmla="*/ 2250 w 6608"/>
                <a:gd name="T13" fmla="*/ 345 h 2879"/>
                <a:gd name="T14" fmla="*/ 2201 w 6608"/>
                <a:gd name="T15" fmla="*/ 461 h 2879"/>
                <a:gd name="T16" fmla="*/ 2175 w 6608"/>
                <a:gd name="T17" fmla="*/ 589 h 2879"/>
                <a:gd name="T18" fmla="*/ 2172 w 6608"/>
                <a:gd name="T19" fmla="*/ 656 h 2879"/>
                <a:gd name="T20" fmla="*/ 2172 w 6608"/>
                <a:gd name="T21" fmla="*/ 684 h 2879"/>
                <a:gd name="T22" fmla="*/ 2169 w 6608"/>
                <a:gd name="T23" fmla="*/ 751 h 2879"/>
                <a:gd name="T24" fmla="*/ 2144 w 6608"/>
                <a:gd name="T25" fmla="*/ 875 h 2879"/>
                <a:gd name="T26" fmla="*/ 2096 w 6608"/>
                <a:gd name="T27" fmla="*/ 990 h 2879"/>
                <a:gd name="T28" fmla="*/ 2026 w 6608"/>
                <a:gd name="T29" fmla="*/ 1091 h 2879"/>
                <a:gd name="T30" fmla="*/ 1940 w 6608"/>
                <a:gd name="T31" fmla="*/ 1177 h 2879"/>
                <a:gd name="T32" fmla="*/ 1839 w 6608"/>
                <a:gd name="T33" fmla="*/ 1245 h 2879"/>
                <a:gd name="T34" fmla="*/ 1725 w 6608"/>
                <a:gd name="T35" fmla="*/ 1294 h 2879"/>
                <a:gd name="T36" fmla="*/ 1602 w 6608"/>
                <a:gd name="T37" fmla="*/ 1318 h 2879"/>
                <a:gd name="T38" fmla="*/ 1535 w 6608"/>
                <a:gd name="T39" fmla="*/ 1321 h 2879"/>
                <a:gd name="T40" fmla="*/ 0 w 6608"/>
                <a:gd name="T41" fmla="*/ 1321 h 2879"/>
                <a:gd name="T42" fmla="*/ 0 w 6608"/>
                <a:gd name="T43" fmla="*/ 2879 h 2879"/>
                <a:gd name="T44" fmla="*/ 2172 w 6608"/>
                <a:gd name="T45" fmla="*/ 2879 h 2879"/>
                <a:gd name="T46" fmla="*/ 2846 w 6608"/>
                <a:gd name="T47" fmla="*/ 2879 h 2879"/>
                <a:gd name="T48" fmla="*/ 5542 w 6608"/>
                <a:gd name="T49" fmla="*/ 2879 h 2879"/>
                <a:gd name="T50" fmla="*/ 5597 w 6608"/>
                <a:gd name="T51" fmla="*/ 2878 h 2879"/>
                <a:gd name="T52" fmla="*/ 5705 w 6608"/>
                <a:gd name="T53" fmla="*/ 2866 h 2879"/>
                <a:gd name="T54" fmla="*/ 5808 w 6608"/>
                <a:gd name="T55" fmla="*/ 2846 h 2879"/>
                <a:gd name="T56" fmla="*/ 5908 w 6608"/>
                <a:gd name="T57" fmla="*/ 2815 h 2879"/>
                <a:gd name="T58" fmla="*/ 6004 w 6608"/>
                <a:gd name="T59" fmla="*/ 2774 h 2879"/>
                <a:gd name="T60" fmla="*/ 6095 w 6608"/>
                <a:gd name="T61" fmla="*/ 2725 h 2879"/>
                <a:gd name="T62" fmla="*/ 6180 w 6608"/>
                <a:gd name="T63" fmla="*/ 2668 h 2879"/>
                <a:gd name="T64" fmla="*/ 6259 w 6608"/>
                <a:gd name="T65" fmla="*/ 2603 h 2879"/>
                <a:gd name="T66" fmla="*/ 6331 w 6608"/>
                <a:gd name="T67" fmla="*/ 2529 h 2879"/>
                <a:gd name="T68" fmla="*/ 6396 w 6608"/>
                <a:gd name="T69" fmla="*/ 2450 h 2879"/>
                <a:gd name="T70" fmla="*/ 6454 w 6608"/>
                <a:gd name="T71" fmla="*/ 2365 h 2879"/>
                <a:gd name="T72" fmla="*/ 6503 w 6608"/>
                <a:gd name="T73" fmla="*/ 2274 h 2879"/>
                <a:gd name="T74" fmla="*/ 6543 w 6608"/>
                <a:gd name="T75" fmla="*/ 2179 h 2879"/>
                <a:gd name="T76" fmla="*/ 6575 w 6608"/>
                <a:gd name="T77" fmla="*/ 2080 h 2879"/>
                <a:gd name="T78" fmla="*/ 6596 w 6608"/>
                <a:gd name="T79" fmla="*/ 1975 h 2879"/>
                <a:gd name="T80" fmla="*/ 6606 w 6608"/>
                <a:gd name="T81" fmla="*/ 1868 h 2879"/>
                <a:gd name="T82" fmla="*/ 6608 w 6608"/>
                <a:gd name="T83" fmla="*/ 1814 h 2879"/>
                <a:gd name="T84" fmla="*/ 6608 w 6608"/>
                <a:gd name="T85" fmla="*/ 0 h 2879"/>
                <a:gd name="T86" fmla="*/ 2824 w 6608"/>
                <a:gd name="T87" fmla="*/ 0 h 2879"/>
                <a:gd name="T88" fmla="*/ 2824 w 6608"/>
                <a:gd name="T89" fmla="*/ 3 h 2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08" h="2879">
                  <a:moveTo>
                    <a:pt x="2824" y="3"/>
                  </a:moveTo>
                  <a:lnTo>
                    <a:pt x="2758" y="6"/>
                  </a:lnTo>
                  <a:lnTo>
                    <a:pt x="2630" y="32"/>
                  </a:lnTo>
                  <a:lnTo>
                    <a:pt x="2513" y="81"/>
                  </a:lnTo>
                  <a:lnTo>
                    <a:pt x="2409" y="152"/>
                  </a:lnTo>
                  <a:lnTo>
                    <a:pt x="2320" y="241"/>
                  </a:lnTo>
                  <a:lnTo>
                    <a:pt x="2250" y="345"/>
                  </a:lnTo>
                  <a:lnTo>
                    <a:pt x="2201" y="461"/>
                  </a:lnTo>
                  <a:lnTo>
                    <a:pt x="2175" y="589"/>
                  </a:lnTo>
                  <a:lnTo>
                    <a:pt x="2172" y="656"/>
                  </a:lnTo>
                  <a:lnTo>
                    <a:pt x="2172" y="684"/>
                  </a:lnTo>
                  <a:lnTo>
                    <a:pt x="2169" y="751"/>
                  </a:lnTo>
                  <a:lnTo>
                    <a:pt x="2144" y="875"/>
                  </a:lnTo>
                  <a:lnTo>
                    <a:pt x="2096" y="990"/>
                  </a:lnTo>
                  <a:lnTo>
                    <a:pt x="2026" y="1091"/>
                  </a:lnTo>
                  <a:lnTo>
                    <a:pt x="1940" y="1177"/>
                  </a:lnTo>
                  <a:lnTo>
                    <a:pt x="1839" y="1245"/>
                  </a:lnTo>
                  <a:lnTo>
                    <a:pt x="1725" y="1294"/>
                  </a:lnTo>
                  <a:lnTo>
                    <a:pt x="1602" y="1318"/>
                  </a:lnTo>
                  <a:lnTo>
                    <a:pt x="1535" y="1321"/>
                  </a:lnTo>
                  <a:lnTo>
                    <a:pt x="0" y="1321"/>
                  </a:lnTo>
                  <a:lnTo>
                    <a:pt x="0" y="2879"/>
                  </a:lnTo>
                  <a:lnTo>
                    <a:pt x="2172" y="2879"/>
                  </a:lnTo>
                  <a:lnTo>
                    <a:pt x="2846" y="2879"/>
                  </a:lnTo>
                  <a:lnTo>
                    <a:pt x="5542" y="2879"/>
                  </a:lnTo>
                  <a:lnTo>
                    <a:pt x="5597" y="2878"/>
                  </a:lnTo>
                  <a:lnTo>
                    <a:pt x="5705" y="2866"/>
                  </a:lnTo>
                  <a:lnTo>
                    <a:pt x="5808" y="2846"/>
                  </a:lnTo>
                  <a:lnTo>
                    <a:pt x="5908" y="2815"/>
                  </a:lnTo>
                  <a:lnTo>
                    <a:pt x="6004" y="2774"/>
                  </a:lnTo>
                  <a:lnTo>
                    <a:pt x="6095" y="2725"/>
                  </a:lnTo>
                  <a:lnTo>
                    <a:pt x="6180" y="2668"/>
                  </a:lnTo>
                  <a:lnTo>
                    <a:pt x="6259" y="2603"/>
                  </a:lnTo>
                  <a:lnTo>
                    <a:pt x="6331" y="2529"/>
                  </a:lnTo>
                  <a:lnTo>
                    <a:pt x="6396" y="2450"/>
                  </a:lnTo>
                  <a:lnTo>
                    <a:pt x="6454" y="2365"/>
                  </a:lnTo>
                  <a:lnTo>
                    <a:pt x="6503" y="2274"/>
                  </a:lnTo>
                  <a:lnTo>
                    <a:pt x="6543" y="2179"/>
                  </a:lnTo>
                  <a:lnTo>
                    <a:pt x="6575" y="2080"/>
                  </a:lnTo>
                  <a:lnTo>
                    <a:pt x="6596" y="1975"/>
                  </a:lnTo>
                  <a:lnTo>
                    <a:pt x="6606" y="1868"/>
                  </a:lnTo>
                  <a:lnTo>
                    <a:pt x="6608" y="1814"/>
                  </a:lnTo>
                  <a:lnTo>
                    <a:pt x="6608" y="0"/>
                  </a:lnTo>
                  <a:lnTo>
                    <a:pt x="2824" y="0"/>
                  </a:lnTo>
                  <a:lnTo>
                    <a:pt x="2824" y="3"/>
                  </a:lnTo>
                  <a:close/>
                </a:path>
              </a:pathLst>
            </a:custGeom>
            <a:solidFill>
              <a:srgbClr val="F6D2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4340" y="1671"/>
              <a:ext cx="659" cy="597"/>
            </a:xfrm>
            <a:custGeom>
              <a:avLst/>
              <a:gdLst>
                <a:gd name="T0" fmla="*/ 1752 w 1976"/>
                <a:gd name="T1" fmla="*/ 1791 h 1791"/>
                <a:gd name="T2" fmla="*/ 223 w 1976"/>
                <a:gd name="T3" fmla="*/ 1791 h 1791"/>
                <a:gd name="T4" fmla="*/ 200 w 1976"/>
                <a:gd name="T5" fmla="*/ 1790 h 1791"/>
                <a:gd name="T6" fmla="*/ 157 w 1976"/>
                <a:gd name="T7" fmla="*/ 1781 h 1791"/>
                <a:gd name="T8" fmla="*/ 116 w 1976"/>
                <a:gd name="T9" fmla="*/ 1764 h 1791"/>
                <a:gd name="T10" fmla="*/ 80 w 1976"/>
                <a:gd name="T11" fmla="*/ 1740 h 1791"/>
                <a:gd name="T12" fmla="*/ 50 w 1976"/>
                <a:gd name="T13" fmla="*/ 1709 h 1791"/>
                <a:gd name="T14" fmla="*/ 27 w 1976"/>
                <a:gd name="T15" fmla="*/ 1673 h 1791"/>
                <a:gd name="T16" fmla="*/ 10 w 1976"/>
                <a:gd name="T17" fmla="*/ 1635 h 1791"/>
                <a:gd name="T18" fmla="*/ 1 w 1976"/>
                <a:gd name="T19" fmla="*/ 1590 h 1791"/>
                <a:gd name="T20" fmla="*/ 0 w 1976"/>
                <a:gd name="T21" fmla="*/ 1568 h 1791"/>
                <a:gd name="T22" fmla="*/ 0 w 1976"/>
                <a:gd name="T23" fmla="*/ 1568 h 1791"/>
                <a:gd name="T24" fmla="*/ 1 w 1976"/>
                <a:gd name="T25" fmla="*/ 1545 h 1791"/>
                <a:gd name="T26" fmla="*/ 10 w 1976"/>
                <a:gd name="T27" fmla="*/ 1501 h 1791"/>
                <a:gd name="T28" fmla="*/ 27 w 1976"/>
                <a:gd name="T29" fmla="*/ 1460 h 1791"/>
                <a:gd name="T30" fmla="*/ 52 w 1976"/>
                <a:gd name="T31" fmla="*/ 1424 h 1791"/>
                <a:gd name="T32" fmla="*/ 82 w 1976"/>
                <a:gd name="T33" fmla="*/ 1395 h 1791"/>
                <a:gd name="T34" fmla="*/ 118 w 1976"/>
                <a:gd name="T35" fmla="*/ 1371 h 1791"/>
                <a:gd name="T36" fmla="*/ 157 w 1976"/>
                <a:gd name="T37" fmla="*/ 1354 h 1791"/>
                <a:gd name="T38" fmla="*/ 201 w 1976"/>
                <a:gd name="T39" fmla="*/ 1345 h 1791"/>
                <a:gd name="T40" fmla="*/ 223 w 1976"/>
                <a:gd name="T41" fmla="*/ 1345 h 1791"/>
                <a:gd name="T42" fmla="*/ 1306 w 1976"/>
                <a:gd name="T43" fmla="*/ 1345 h 1791"/>
                <a:gd name="T44" fmla="*/ 1329 w 1976"/>
                <a:gd name="T45" fmla="*/ 1344 h 1791"/>
                <a:gd name="T46" fmla="*/ 1374 w 1976"/>
                <a:gd name="T47" fmla="*/ 1335 h 1791"/>
                <a:gd name="T48" fmla="*/ 1413 w 1976"/>
                <a:gd name="T49" fmla="*/ 1318 h 1791"/>
                <a:gd name="T50" fmla="*/ 1449 w 1976"/>
                <a:gd name="T51" fmla="*/ 1293 h 1791"/>
                <a:gd name="T52" fmla="*/ 1479 w 1976"/>
                <a:gd name="T53" fmla="*/ 1263 h 1791"/>
                <a:gd name="T54" fmla="*/ 1503 w 1976"/>
                <a:gd name="T55" fmla="*/ 1227 h 1791"/>
                <a:gd name="T56" fmla="*/ 1519 w 1976"/>
                <a:gd name="T57" fmla="*/ 1188 h 1791"/>
                <a:gd name="T58" fmla="*/ 1528 w 1976"/>
                <a:gd name="T59" fmla="*/ 1143 h 1791"/>
                <a:gd name="T60" fmla="*/ 1529 w 1976"/>
                <a:gd name="T61" fmla="*/ 1122 h 1791"/>
                <a:gd name="T62" fmla="*/ 1529 w 1976"/>
                <a:gd name="T63" fmla="*/ 223 h 1791"/>
                <a:gd name="T64" fmla="*/ 1531 w 1976"/>
                <a:gd name="T65" fmla="*/ 200 h 1791"/>
                <a:gd name="T66" fmla="*/ 1539 w 1976"/>
                <a:gd name="T67" fmla="*/ 157 h 1791"/>
                <a:gd name="T68" fmla="*/ 1557 w 1976"/>
                <a:gd name="T69" fmla="*/ 117 h 1791"/>
                <a:gd name="T70" fmla="*/ 1580 w 1976"/>
                <a:gd name="T71" fmla="*/ 81 h 1791"/>
                <a:gd name="T72" fmla="*/ 1611 w 1976"/>
                <a:gd name="T73" fmla="*/ 50 h 1791"/>
                <a:gd name="T74" fmla="*/ 1646 w 1976"/>
                <a:gd name="T75" fmla="*/ 27 h 1791"/>
                <a:gd name="T76" fmla="*/ 1686 w 1976"/>
                <a:gd name="T77" fmla="*/ 10 h 1791"/>
                <a:gd name="T78" fmla="*/ 1729 w 1976"/>
                <a:gd name="T79" fmla="*/ 1 h 1791"/>
                <a:gd name="T80" fmla="*/ 1752 w 1976"/>
                <a:gd name="T81" fmla="*/ 0 h 1791"/>
                <a:gd name="T82" fmla="*/ 1752 w 1976"/>
                <a:gd name="T83" fmla="*/ 0 h 1791"/>
                <a:gd name="T84" fmla="*/ 1776 w 1976"/>
                <a:gd name="T85" fmla="*/ 1 h 1791"/>
                <a:gd name="T86" fmla="*/ 1820 w 1976"/>
                <a:gd name="T87" fmla="*/ 10 h 1791"/>
                <a:gd name="T88" fmla="*/ 1859 w 1976"/>
                <a:gd name="T89" fmla="*/ 27 h 1791"/>
                <a:gd name="T90" fmla="*/ 1895 w 1976"/>
                <a:gd name="T91" fmla="*/ 52 h 1791"/>
                <a:gd name="T92" fmla="*/ 1925 w 1976"/>
                <a:gd name="T93" fmla="*/ 82 h 1791"/>
                <a:gd name="T94" fmla="*/ 1950 w 1976"/>
                <a:gd name="T95" fmla="*/ 118 h 1791"/>
                <a:gd name="T96" fmla="*/ 1966 w 1976"/>
                <a:gd name="T97" fmla="*/ 157 h 1791"/>
                <a:gd name="T98" fmla="*/ 1974 w 1976"/>
                <a:gd name="T99" fmla="*/ 201 h 1791"/>
                <a:gd name="T100" fmla="*/ 1976 w 1976"/>
                <a:gd name="T101" fmla="*/ 223 h 1791"/>
                <a:gd name="T102" fmla="*/ 1976 w 1976"/>
                <a:gd name="T103" fmla="*/ 1568 h 1791"/>
                <a:gd name="T104" fmla="*/ 1976 w 1976"/>
                <a:gd name="T105" fmla="*/ 1590 h 1791"/>
                <a:gd name="T106" fmla="*/ 1967 w 1976"/>
                <a:gd name="T107" fmla="*/ 1635 h 1791"/>
                <a:gd name="T108" fmla="*/ 1950 w 1976"/>
                <a:gd name="T109" fmla="*/ 1673 h 1791"/>
                <a:gd name="T110" fmla="*/ 1927 w 1976"/>
                <a:gd name="T111" fmla="*/ 1709 h 1791"/>
                <a:gd name="T112" fmla="*/ 1896 w 1976"/>
                <a:gd name="T113" fmla="*/ 1740 h 1791"/>
                <a:gd name="T114" fmla="*/ 1860 w 1976"/>
                <a:gd name="T115" fmla="*/ 1764 h 1791"/>
                <a:gd name="T116" fmla="*/ 1820 w 1976"/>
                <a:gd name="T117" fmla="*/ 1781 h 1791"/>
                <a:gd name="T118" fmla="*/ 1776 w 1976"/>
                <a:gd name="T119" fmla="*/ 1790 h 1791"/>
                <a:gd name="T120" fmla="*/ 1752 w 1976"/>
                <a:gd name="T121" fmla="*/ 1791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76" h="1791">
                  <a:moveTo>
                    <a:pt x="1752" y="1791"/>
                  </a:moveTo>
                  <a:lnTo>
                    <a:pt x="223" y="1791"/>
                  </a:lnTo>
                  <a:lnTo>
                    <a:pt x="200" y="1790"/>
                  </a:lnTo>
                  <a:lnTo>
                    <a:pt x="157" y="1781"/>
                  </a:lnTo>
                  <a:lnTo>
                    <a:pt x="116" y="1764"/>
                  </a:lnTo>
                  <a:lnTo>
                    <a:pt x="80" y="1740"/>
                  </a:lnTo>
                  <a:lnTo>
                    <a:pt x="50" y="1709"/>
                  </a:lnTo>
                  <a:lnTo>
                    <a:pt x="27" y="1673"/>
                  </a:lnTo>
                  <a:lnTo>
                    <a:pt x="10" y="1635"/>
                  </a:lnTo>
                  <a:lnTo>
                    <a:pt x="1" y="1590"/>
                  </a:lnTo>
                  <a:lnTo>
                    <a:pt x="0" y="1568"/>
                  </a:lnTo>
                  <a:lnTo>
                    <a:pt x="0" y="1568"/>
                  </a:lnTo>
                  <a:lnTo>
                    <a:pt x="1" y="1545"/>
                  </a:lnTo>
                  <a:lnTo>
                    <a:pt x="10" y="1501"/>
                  </a:lnTo>
                  <a:lnTo>
                    <a:pt x="27" y="1460"/>
                  </a:lnTo>
                  <a:lnTo>
                    <a:pt x="52" y="1424"/>
                  </a:lnTo>
                  <a:lnTo>
                    <a:pt x="82" y="1395"/>
                  </a:lnTo>
                  <a:lnTo>
                    <a:pt x="118" y="1371"/>
                  </a:lnTo>
                  <a:lnTo>
                    <a:pt x="157" y="1354"/>
                  </a:lnTo>
                  <a:lnTo>
                    <a:pt x="201" y="1345"/>
                  </a:lnTo>
                  <a:lnTo>
                    <a:pt x="223" y="1345"/>
                  </a:lnTo>
                  <a:lnTo>
                    <a:pt x="1306" y="1345"/>
                  </a:lnTo>
                  <a:lnTo>
                    <a:pt x="1329" y="1344"/>
                  </a:lnTo>
                  <a:lnTo>
                    <a:pt x="1374" y="1335"/>
                  </a:lnTo>
                  <a:lnTo>
                    <a:pt x="1413" y="1318"/>
                  </a:lnTo>
                  <a:lnTo>
                    <a:pt x="1449" y="1293"/>
                  </a:lnTo>
                  <a:lnTo>
                    <a:pt x="1479" y="1263"/>
                  </a:lnTo>
                  <a:lnTo>
                    <a:pt x="1503" y="1227"/>
                  </a:lnTo>
                  <a:lnTo>
                    <a:pt x="1519" y="1188"/>
                  </a:lnTo>
                  <a:lnTo>
                    <a:pt x="1528" y="1143"/>
                  </a:lnTo>
                  <a:lnTo>
                    <a:pt x="1529" y="1122"/>
                  </a:lnTo>
                  <a:lnTo>
                    <a:pt x="1529" y="223"/>
                  </a:lnTo>
                  <a:lnTo>
                    <a:pt x="1531" y="200"/>
                  </a:lnTo>
                  <a:lnTo>
                    <a:pt x="1539" y="157"/>
                  </a:lnTo>
                  <a:lnTo>
                    <a:pt x="1557" y="117"/>
                  </a:lnTo>
                  <a:lnTo>
                    <a:pt x="1580" y="81"/>
                  </a:lnTo>
                  <a:lnTo>
                    <a:pt x="1611" y="50"/>
                  </a:lnTo>
                  <a:lnTo>
                    <a:pt x="1646" y="27"/>
                  </a:lnTo>
                  <a:lnTo>
                    <a:pt x="1686" y="10"/>
                  </a:lnTo>
                  <a:lnTo>
                    <a:pt x="1729" y="1"/>
                  </a:lnTo>
                  <a:lnTo>
                    <a:pt x="1752" y="0"/>
                  </a:lnTo>
                  <a:lnTo>
                    <a:pt x="1752" y="0"/>
                  </a:lnTo>
                  <a:lnTo>
                    <a:pt x="1776" y="1"/>
                  </a:lnTo>
                  <a:lnTo>
                    <a:pt x="1820" y="10"/>
                  </a:lnTo>
                  <a:lnTo>
                    <a:pt x="1859" y="27"/>
                  </a:lnTo>
                  <a:lnTo>
                    <a:pt x="1895" y="52"/>
                  </a:lnTo>
                  <a:lnTo>
                    <a:pt x="1925" y="82"/>
                  </a:lnTo>
                  <a:lnTo>
                    <a:pt x="1950" y="118"/>
                  </a:lnTo>
                  <a:lnTo>
                    <a:pt x="1966" y="157"/>
                  </a:lnTo>
                  <a:lnTo>
                    <a:pt x="1974" y="201"/>
                  </a:lnTo>
                  <a:lnTo>
                    <a:pt x="1976" y="223"/>
                  </a:lnTo>
                  <a:lnTo>
                    <a:pt x="1976" y="1568"/>
                  </a:lnTo>
                  <a:lnTo>
                    <a:pt x="1976" y="1590"/>
                  </a:lnTo>
                  <a:lnTo>
                    <a:pt x="1967" y="1635"/>
                  </a:lnTo>
                  <a:lnTo>
                    <a:pt x="1950" y="1673"/>
                  </a:lnTo>
                  <a:lnTo>
                    <a:pt x="1927" y="1709"/>
                  </a:lnTo>
                  <a:lnTo>
                    <a:pt x="1896" y="1740"/>
                  </a:lnTo>
                  <a:lnTo>
                    <a:pt x="1860" y="1764"/>
                  </a:lnTo>
                  <a:lnTo>
                    <a:pt x="1820" y="1781"/>
                  </a:lnTo>
                  <a:lnTo>
                    <a:pt x="1776" y="1790"/>
                  </a:lnTo>
                  <a:lnTo>
                    <a:pt x="1752" y="1791"/>
                  </a:lnTo>
                  <a:close/>
                </a:path>
              </a:pathLst>
            </a:custGeom>
            <a:solidFill>
              <a:srgbClr val="F04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3123" y="2778"/>
              <a:ext cx="621" cy="621"/>
            </a:xfrm>
            <a:custGeom>
              <a:avLst/>
              <a:gdLst>
                <a:gd name="T0" fmla="*/ 979 w 1863"/>
                <a:gd name="T1" fmla="*/ 1 h 1863"/>
                <a:gd name="T2" fmla="*/ 1165 w 1863"/>
                <a:gd name="T3" fmla="*/ 28 h 1863"/>
                <a:gd name="T4" fmla="*/ 1335 w 1863"/>
                <a:gd name="T5" fmla="*/ 92 h 1863"/>
                <a:gd name="T6" fmla="*/ 1489 w 1863"/>
                <a:gd name="T7" fmla="*/ 185 h 1863"/>
                <a:gd name="T8" fmla="*/ 1621 w 1863"/>
                <a:gd name="T9" fmla="*/ 305 h 1863"/>
                <a:gd name="T10" fmla="*/ 1728 w 1863"/>
                <a:gd name="T11" fmla="*/ 449 h 1863"/>
                <a:gd name="T12" fmla="*/ 1807 w 1863"/>
                <a:gd name="T13" fmla="*/ 612 h 1863"/>
                <a:gd name="T14" fmla="*/ 1852 w 1863"/>
                <a:gd name="T15" fmla="*/ 789 h 1863"/>
                <a:gd name="T16" fmla="*/ 1863 w 1863"/>
                <a:gd name="T17" fmla="*/ 931 h 1863"/>
                <a:gd name="T18" fmla="*/ 1852 w 1863"/>
                <a:gd name="T19" fmla="*/ 1074 h 1863"/>
                <a:gd name="T20" fmla="*/ 1807 w 1863"/>
                <a:gd name="T21" fmla="*/ 1251 h 1863"/>
                <a:gd name="T22" fmla="*/ 1728 w 1863"/>
                <a:gd name="T23" fmla="*/ 1414 h 1863"/>
                <a:gd name="T24" fmla="*/ 1621 w 1863"/>
                <a:gd name="T25" fmla="*/ 1558 h 1863"/>
                <a:gd name="T26" fmla="*/ 1489 w 1863"/>
                <a:gd name="T27" fmla="*/ 1677 h 1863"/>
                <a:gd name="T28" fmla="*/ 1335 w 1863"/>
                <a:gd name="T29" fmla="*/ 1771 h 1863"/>
                <a:gd name="T30" fmla="*/ 1165 w 1863"/>
                <a:gd name="T31" fmla="*/ 1834 h 1863"/>
                <a:gd name="T32" fmla="*/ 979 w 1863"/>
                <a:gd name="T33" fmla="*/ 1862 h 1863"/>
                <a:gd name="T34" fmla="*/ 884 w 1863"/>
                <a:gd name="T35" fmla="*/ 1862 h 1863"/>
                <a:gd name="T36" fmla="*/ 698 w 1863"/>
                <a:gd name="T37" fmla="*/ 1834 h 1863"/>
                <a:gd name="T38" fmla="*/ 528 w 1863"/>
                <a:gd name="T39" fmla="*/ 1771 h 1863"/>
                <a:gd name="T40" fmla="*/ 374 w 1863"/>
                <a:gd name="T41" fmla="*/ 1677 h 1863"/>
                <a:gd name="T42" fmla="*/ 242 w 1863"/>
                <a:gd name="T43" fmla="*/ 1558 h 1863"/>
                <a:gd name="T44" fmla="*/ 135 w 1863"/>
                <a:gd name="T45" fmla="*/ 1414 h 1863"/>
                <a:gd name="T46" fmla="*/ 56 w 1863"/>
                <a:gd name="T47" fmla="*/ 1251 h 1863"/>
                <a:gd name="T48" fmla="*/ 11 w 1863"/>
                <a:gd name="T49" fmla="*/ 1074 h 1863"/>
                <a:gd name="T50" fmla="*/ 0 w 1863"/>
                <a:gd name="T51" fmla="*/ 931 h 1863"/>
                <a:gd name="T52" fmla="*/ 11 w 1863"/>
                <a:gd name="T53" fmla="*/ 789 h 1863"/>
                <a:gd name="T54" fmla="*/ 56 w 1863"/>
                <a:gd name="T55" fmla="*/ 612 h 1863"/>
                <a:gd name="T56" fmla="*/ 135 w 1863"/>
                <a:gd name="T57" fmla="*/ 449 h 1863"/>
                <a:gd name="T58" fmla="*/ 242 w 1863"/>
                <a:gd name="T59" fmla="*/ 305 h 1863"/>
                <a:gd name="T60" fmla="*/ 374 w 1863"/>
                <a:gd name="T61" fmla="*/ 185 h 1863"/>
                <a:gd name="T62" fmla="*/ 528 w 1863"/>
                <a:gd name="T63" fmla="*/ 92 h 1863"/>
                <a:gd name="T64" fmla="*/ 698 w 1863"/>
                <a:gd name="T65" fmla="*/ 28 h 1863"/>
                <a:gd name="T66" fmla="*/ 884 w 1863"/>
                <a:gd name="T67" fmla="*/ 1 h 1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63" h="1863">
                  <a:moveTo>
                    <a:pt x="932" y="0"/>
                  </a:moveTo>
                  <a:lnTo>
                    <a:pt x="979" y="1"/>
                  </a:lnTo>
                  <a:lnTo>
                    <a:pt x="1074" y="11"/>
                  </a:lnTo>
                  <a:lnTo>
                    <a:pt x="1165" y="28"/>
                  </a:lnTo>
                  <a:lnTo>
                    <a:pt x="1251" y="56"/>
                  </a:lnTo>
                  <a:lnTo>
                    <a:pt x="1335" y="92"/>
                  </a:lnTo>
                  <a:lnTo>
                    <a:pt x="1414" y="135"/>
                  </a:lnTo>
                  <a:lnTo>
                    <a:pt x="1489" y="185"/>
                  </a:lnTo>
                  <a:lnTo>
                    <a:pt x="1558" y="242"/>
                  </a:lnTo>
                  <a:lnTo>
                    <a:pt x="1621" y="305"/>
                  </a:lnTo>
                  <a:lnTo>
                    <a:pt x="1678" y="374"/>
                  </a:lnTo>
                  <a:lnTo>
                    <a:pt x="1728" y="449"/>
                  </a:lnTo>
                  <a:lnTo>
                    <a:pt x="1771" y="528"/>
                  </a:lnTo>
                  <a:lnTo>
                    <a:pt x="1807" y="612"/>
                  </a:lnTo>
                  <a:lnTo>
                    <a:pt x="1835" y="698"/>
                  </a:lnTo>
                  <a:lnTo>
                    <a:pt x="1852" y="789"/>
                  </a:lnTo>
                  <a:lnTo>
                    <a:pt x="1862" y="884"/>
                  </a:lnTo>
                  <a:lnTo>
                    <a:pt x="1863" y="931"/>
                  </a:lnTo>
                  <a:lnTo>
                    <a:pt x="1862" y="979"/>
                  </a:lnTo>
                  <a:lnTo>
                    <a:pt x="1852" y="1074"/>
                  </a:lnTo>
                  <a:lnTo>
                    <a:pt x="1835" y="1165"/>
                  </a:lnTo>
                  <a:lnTo>
                    <a:pt x="1807" y="1251"/>
                  </a:lnTo>
                  <a:lnTo>
                    <a:pt x="1771" y="1335"/>
                  </a:lnTo>
                  <a:lnTo>
                    <a:pt x="1728" y="1414"/>
                  </a:lnTo>
                  <a:lnTo>
                    <a:pt x="1678" y="1489"/>
                  </a:lnTo>
                  <a:lnTo>
                    <a:pt x="1621" y="1558"/>
                  </a:lnTo>
                  <a:lnTo>
                    <a:pt x="1558" y="1621"/>
                  </a:lnTo>
                  <a:lnTo>
                    <a:pt x="1489" y="1677"/>
                  </a:lnTo>
                  <a:lnTo>
                    <a:pt x="1414" y="1728"/>
                  </a:lnTo>
                  <a:lnTo>
                    <a:pt x="1335" y="1771"/>
                  </a:lnTo>
                  <a:lnTo>
                    <a:pt x="1251" y="1807"/>
                  </a:lnTo>
                  <a:lnTo>
                    <a:pt x="1165" y="1834"/>
                  </a:lnTo>
                  <a:lnTo>
                    <a:pt x="1074" y="1852"/>
                  </a:lnTo>
                  <a:lnTo>
                    <a:pt x="979" y="1862"/>
                  </a:lnTo>
                  <a:lnTo>
                    <a:pt x="932" y="1863"/>
                  </a:lnTo>
                  <a:lnTo>
                    <a:pt x="884" y="1862"/>
                  </a:lnTo>
                  <a:lnTo>
                    <a:pt x="789" y="1852"/>
                  </a:lnTo>
                  <a:lnTo>
                    <a:pt x="698" y="1834"/>
                  </a:lnTo>
                  <a:lnTo>
                    <a:pt x="612" y="1807"/>
                  </a:lnTo>
                  <a:lnTo>
                    <a:pt x="528" y="1771"/>
                  </a:lnTo>
                  <a:lnTo>
                    <a:pt x="449" y="1728"/>
                  </a:lnTo>
                  <a:lnTo>
                    <a:pt x="374" y="1677"/>
                  </a:lnTo>
                  <a:lnTo>
                    <a:pt x="305" y="1621"/>
                  </a:lnTo>
                  <a:lnTo>
                    <a:pt x="242" y="1558"/>
                  </a:lnTo>
                  <a:lnTo>
                    <a:pt x="186" y="1489"/>
                  </a:lnTo>
                  <a:lnTo>
                    <a:pt x="135" y="1414"/>
                  </a:lnTo>
                  <a:lnTo>
                    <a:pt x="92" y="1335"/>
                  </a:lnTo>
                  <a:lnTo>
                    <a:pt x="56" y="1251"/>
                  </a:lnTo>
                  <a:lnTo>
                    <a:pt x="29" y="1165"/>
                  </a:lnTo>
                  <a:lnTo>
                    <a:pt x="11" y="1074"/>
                  </a:lnTo>
                  <a:lnTo>
                    <a:pt x="1" y="979"/>
                  </a:lnTo>
                  <a:lnTo>
                    <a:pt x="0" y="931"/>
                  </a:lnTo>
                  <a:lnTo>
                    <a:pt x="1" y="884"/>
                  </a:lnTo>
                  <a:lnTo>
                    <a:pt x="11" y="789"/>
                  </a:lnTo>
                  <a:lnTo>
                    <a:pt x="29" y="698"/>
                  </a:lnTo>
                  <a:lnTo>
                    <a:pt x="56" y="612"/>
                  </a:lnTo>
                  <a:lnTo>
                    <a:pt x="92" y="528"/>
                  </a:lnTo>
                  <a:lnTo>
                    <a:pt x="135" y="449"/>
                  </a:lnTo>
                  <a:lnTo>
                    <a:pt x="186" y="374"/>
                  </a:lnTo>
                  <a:lnTo>
                    <a:pt x="242" y="305"/>
                  </a:lnTo>
                  <a:lnTo>
                    <a:pt x="305" y="242"/>
                  </a:lnTo>
                  <a:lnTo>
                    <a:pt x="374" y="185"/>
                  </a:lnTo>
                  <a:lnTo>
                    <a:pt x="449" y="135"/>
                  </a:lnTo>
                  <a:lnTo>
                    <a:pt x="528" y="92"/>
                  </a:lnTo>
                  <a:lnTo>
                    <a:pt x="612" y="56"/>
                  </a:lnTo>
                  <a:lnTo>
                    <a:pt x="698" y="28"/>
                  </a:lnTo>
                  <a:lnTo>
                    <a:pt x="789" y="11"/>
                  </a:lnTo>
                  <a:lnTo>
                    <a:pt x="884" y="1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264" y="2919"/>
              <a:ext cx="339" cy="339"/>
            </a:xfrm>
            <a:custGeom>
              <a:avLst/>
              <a:gdLst>
                <a:gd name="T0" fmla="*/ 509 w 1017"/>
                <a:gd name="T1" fmla="*/ 0 h 1017"/>
                <a:gd name="T2" fmla="*/ 560 w 1017"/>
                <a:gd name="T3" fmla="*/ 1 h 1017"/>
                <a:gd name="T4" fmla="*/ 660 w 1017"/>
                <a:gd name="T5" fmla="*/ 22 h 1017"/>
                <a:gd name="T6" fmla="*/ 752 w 1017"/>
                <a:gd name="T7" fmla="*/ 60 h 1017"/>
                <a:gd name="T8" fmla="*/ 833 w 1017"/>
                <a:gd name="T9" fmla="*/ 115 h 1017"/>
                <a:gd name="T10" fmla="*/ 902 w 1017"/>
                <a:gd name="T11" fmla="*/ 184 h 1017"/>
                <a:gd name="T12" fmla="*/ 956 w 1017"/>
                <a:gd name="T13" fmla="*/ 265 h 1017"/>
                <a:gd name="T14" fmla="*/ 995 w 1017"/>
                <a:gd name="T15" fmla="*/ 357 h 1017"/>
                <a:gd name="T16" fmla="*/ 1016 w 1017"/>
                <a:gd name="T17" fmla="*/ 457 h 1017"/>
                <a:gd name="T18" fmla="*/ 1017 w 1017"/>
                <a:gd name="T19" fmla="*/ 508 h 1017"/>
                <a:gd name="T20" fmla="*/ 1016 w 1017"/>
                <a:gd name="T21" fmla="*/ 560 h 1017"/>
                <a:gd name="T22" fmla="*/ 995 w 1017"/>
                <a:gd name="T23" fmla="*/ 660 h 1017"/>
                <a:gd name="T24" fmla="*/ 956 w 1017"/>
                <a:gd name="T25" fmla="*/ 752 h 1017"/>
                <a:gd name="T26" fmla="*/ 902 w 1017"/>
                <a:gd name="T27" fmla="*/ 832 h 1017"/>
                <a:gd name="T28" fmla="*/ 833 w 1017"/>
                <a:gd name="T29" fmla="*/ 902 h 1017"/>
                <a:gd name="T30" fmla="*/ 752 w 1017"/>
                <a:gd name="T31" fmla="*/ 956 h 1017"/>
                <a:gd name="T32" fmla="*/ 660 w 1017"/>
                <a:gd name="T33" fmla="*/ 995 h 1017"/>
                <a:gd name="T34" fmla="*/ 560 w 1017"/>
                <a:gd name="T35" fmla="*/ 1015 h 1017"/>
                <a:gd name="T36" fmla="*/ 509 w 1017"/>
                <a:gd name="T37" fmla="*/ 1017 h 1017"/>
                <a:gd name="T38" fmla="*/ 457 w 1017"/>
                <a:gd name="T39" fmla="*/ 1015 h 1017"/>
                <a:gd name="T40" fmla="*/ 357 w 1017"/>
                <a:gd name="T41" fmla="*/ 995 h 1017"/>
                <a:gd name="T42" fmla="*/ 265 w 1017"/>
                <a:gd name="T43" fmla="*/ 956 h 1017"/>
                <a:gd name="T44" fmla="*/ 185 w 1017"/>
                <a:gd name="T45" fmla="*/ 902 h 1017"/>
                <a:gd name="T46" fmla="*/ 115 w 1017"/>
                <a:gd name="T47" fmla="*/ 832 h 1017"/>
                <a:gd name="T48" fmla="*/ 61 w 1017"/>
                <a:gd name="T49" fmla="*/ 752 h 1017"/>
                <a:gd name="T50" fmla="*/ 22 w 1017"/>
                <a:gd name="T51" fmla="*/ 660 h 1017"/>
                <a:gd name="T52" fmla="*/ 2 w 1017"/>
                <a:gd name="T53" fmla="*/ 560 h 1017"/>
                <a:gd name="T54" fmla="*/ 0 w 1017"/>
                <a:gd name="T55" fmla="*/ 508 h 1017"/>
                <a:gd name="T56" fmla="*/ 2 w 1017"/>
                <a:gd name="T57" fmla="*/ 457 h 1017"/>
                <a:gd name="T58" fmla="*/ 22 w 1017"/>
                <a:gd name="T59" fmla="*/ 357 h 1017"/>
                <a:gd name="T60" fmla="*/ 61 w 1017"/>
                <a:gd name="T61" fmla="*/ 265 h 1017"/>
                <a:gd name="T62" fmla="*/ 115 w 1017"/>
                <a:gd name="T63" fmla="*/ 184 h 1017"/>
                <a:gd name="T64" fmla="*/ 185 w 1017"/>
                <a:gd name="T65" fmla="*/ 115 h 1017"/>
                <a:gd name="T66" fmla="*/ 265 w 1017"/>
                <a:gd name="T67" fmla="*/ 60 h 1017"/>
                <a:gd name="T68" fmla="*/ 357 w 1017"/>
                <a:gd name="T69" fmla="*/ 22 h 1017"/>
                <a:gd name="T70" fmla="*/ 457 w 1017"/>
                <a:gd name="T71" fmla="*/ 1 h 1017"/>
                <a:gd name="T72" fmla="*/ 509 w 1017"/>
                <a:gd name="T73" fmla="*/ 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60" y="1"/>
                  </a:lnTo>
                  <a:lnTo>
                    <a:pt x="660" y="22"/>
                  </a:lnTo>
                  <a:lnTo>
                    <a:pt x="752" y="60"/>
                  </a:lnTo>
                  <a:lnTo>
                    <a:pt x="833" y="115"/>
                  </a:lnTo>
                  <a:lnTo>
                    <a:pt x="902" y="184"/>
                  </a:lnTo>
                  <a:lnTo>
                    <a:pt x="956" y="265"/>
                  </a:lnTo>
                  <a:lnTo>
                    <a:pt x="995" y="357"/>
                  </a:lnTo>
                  <a:lnTo>
                    <a:pt x="1016" y="457"/>
                  </a:lnTo>
                  <a:lnTo>
                    <a:pt x="1017" y="508"/>
                  </a:lnTo>
                  <a:lnTo>
                    <a:pt x="1016" y="560"/>
                  </a:lnTo>
                  <a:lnTo>
                    <a:pt x="995" y="660"/>
                  </a:lnTo>
                  <a:lnTo>
                    <a:pt x="956" y="752"/>
                  </a:lnTo>
                  <a:lnTo>
                    <a:pt x="902" y="832"/>
                  </a:lnTo>
                  <a:lnTo>
                    <a:pt x="833" y="902"/>
                  </a:lnTo>
                  <a:lnTo>
                    <a:pt x="752" y="956"/>
                  </a:lnTo>
                  <a:lnTo>
                    <a:pt x="660" y="995"/>
                  </a:lnTo>
                  <a:lnTo>
                    <a:pt x="560" y="1015"/>
                  </a:lnTo>
                  <a:lnTo>
                    <a:pt x="509" y="1017"/>
                  </a:lnTo>
                  <a:lnTo>
                    <a:pt x="457" y="1015"/>
                  </a:lnTo>
                  <a:lnTo>
                    <a:pt x="357" y="995"/>
                  </a:lnTo>
                  <a:lnTo>
                    <a:pt x="265" y="956"/>
                  </a:lnTo>
                  <a:lnTo>
                    <a:pt x="185" y="902"/>
                  </a:lnTo>
                  <a:lnTo>
                    <a:pt x="115" y="832"/>
                  </a:lnTo>
                  <a:lnTo>
                    <a:pt x="61" y="752"/>
                  </a:lnTo>
                  <a:lnTo>
                    <a:pt x="22" y="660"/>
                  </a:lnTo>
                  <a:lnTo>
                    <a:pt x="2" y="560"/>
                  </a:lnTo>
                  <a:lnTo>
                    <a:pt x="0" y="508"/>
                  </a:lnTo>
                  <a:lnTo>
                    <a:pt x="2" y="457"/>
                  </a:lnTo>
                  <a:lnTo>
                    <a:pt x="22" y="357"/>
                  </a:lnTo>
                  <a:lnTo>
                    <a:pt x="61" y="265"/>
                  </a:lnTo>
                  <a:lnTo>
                    <a:pt x="115" y="184"/>
                  </a:lnTo>
                  <a:lnTo>
                    <a:pt x="185" y="115"/>
                  </a:lnTo>
                  <a:lnTo>
                    <a:pt x="265" y="60"/>
                  </a:lnTo>
                  <a:lnTo>
                    <a:pt x="357" y="22"/>
                  </a:lnTo>
                  <a:lnTo>
                    <a:pt x="457" y="1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3365" y="3020"/>
              <a:ext cx="138" cy="137"/>
            </a:xfrm>
            <a:custGeom>
              <a:avLst/>
              <a:gdLst>
                <a:gd name="T0" fmla="*/ 206 w 412"/>
                <a:gd name="T1" fmla="*/ 0 h 412"/>
                <a:gd name="T2" fmla="*/ 227 w 412"/>
                <a:gd name="T3" fmla="*/ 0 h 412"/>
                <a:gd name="T4" fmla="*/ 267 w 412"/>
                <a:gd name="T5" fmla="*/ 9 h 412"/>
                <a:gd name="T6" fmla="*/ 304 w 412"/>
                <a:gd name="T7" fmla="*/ 25 h 412"/>
                <a:gd name="T8" fmla="*/ 337 w 412"/>
                <a:gd name="T9" fmla="*/ 47 h 412"/>
                <a:gd name="T10" fmla="*/ 365 w 412"/>
                <a:gd name="T11" fmla="*/ 75 h 412"/>
                <a:gd name="T12" fmla="*/ 387 w 412"/>
                <a:gd name="T13" fmla="*/ 108 h 412"/>
                <a:gd name="T14" fmla="*/ 403 w 412"/>
                <a:gd name="T15" fmla="*/ 144 h 412"/>
                <a:gd name="T16" fmla="*/ 412 w 412"/>
                <a:gd name="T17" fmla="*/ 185 h 412"/>
                <a:gd name="T18" fmla="*/ 412 w 412"/>
                <a:gd name="T19" fmla="*/ 206 h 412"/>
                <a:gd name="T20" fmla="*/ 412 w 412"/>
                <a:gd name="T21" fmla="*/ 228 h 412"/>
                <a:gd name="T22" fmla="*/ 403 w 412"/>
                <a:gd name="T23" fmla="*/ 268 h 412"/>
                <a:gd name="T24" fmla="*/ 387 w 412"/>
                <a:gd name="T25" fmla="*/ 304 h 412"/>
                <a:gd name="T26" fmla="*/ 365 w 412"/>
                <a:gd name="T27" fmla="*/ 337 h 412"/>
                <a:gd name="T28" fmla="*/ 337 w 412"/>
                <a:gd name="T29" fmla="*/ 366 h 412"/>
                <a:gd name="T30" fmla="*/ 304 w 412"/>
                <a:gd name="T31" fmla="*/ 388 h 412"/>
                <a:gd name="T32" fmla="*/ 267 w 412"/>
                <a:gd name="T33" fmla="*/ 404 h 412"/>
                <a:gd name="T34" fmla="*/ 227 w 412"/>
                <a:gd name="T35" fmla="*/ 412 h 412"/>
                <a:gd name="T36" fmla="*/ 206 w 412"/>
                <a:gd name="T37" fmla="*/ 412 h 412"/>
                <a:gd name="T38" fmla="*/ 184 w 412"/>
                <a:gd name="T39" fmla="*/ 412 h 412"/>
                <a:gd name="T40" fmla="*/ 144 w 412"/>
                <a:gd name="T41" fmla="*/ 404 h 412"/>
                <a:gd name="T42" fmla="*/ 108 w 412"/>
                <a:gd name="T43" fmla="*/ 388 h 412"/>
                <a:gd name="T44" fmla="*/ 75 w 412"/>
                <a:gd name="T45" fmla="*/ 366 h 412"/>
                <a:gd name="T46" fmla="*/ 46 w 412"/>
                <a:gd name="T47" fmla="*/ 337 h 412"/>
                <a:gd name="T48" fmla="*/ 24 w 412"/>
                <a:gd name="T49" fmla="*/ 304 h 412"/>
                <a:gd name="T50" fmla="*/ 8 w 412"/>
                <a:gd name="T51" fmla="*/ 268 h 412"/>
                <a:gd name="T52" fmla="*/ 0 w 412"/>
                <a:gd name="T53" fmla="*/ 228 h 412"/>
                <a:gd name="T54" fmla="*/ 0 w 412"/>
                <a:gd name="T55" fmla="*/ 206 h 412"/>
                <a:gd name="T56" fmla="*/ 0 w 412"/>
                <a:gd name="T57" fmla="*/ 185 h 412"/>
                <a:gd name="T58" fmla="*/ 8 w 412"/>
                <a:gd name="T59" fmla="*/ 144 h 412"/>
                <a:gd name="T60" fmla="*/ 24 w 412"/>
                <a:gd name="T61" fmla="*/ 108 h 412"/>
                <a:gd name="T62" fmla="*/ 46 w 412"/>
                <a:gd name="T63" fmla="*/ 75 h 412"/>
                <a:gd name="T64" fmla="*/ 75 w 412"/>
                <a:gd name="T65" fmla="*/ 47 h 412"/>
                <a:gd name="T66" fmla="*/ 108 w 412"/>
                <a:gd name="T67" fmla="*/ 25 h 412"/>
                <a:gd name="T68" fmla="*/ 144 w 412"/>
                <a:gd name="T69" fmla="*/ 9 h 412"/>
                <a:gd name="T70" fmla="*/ 184 w 412"/>
                <a:gd name="T71" fmla="*/ 0 h 412"/>
                <a:gd name="T72" fmla="*/ 206 w 412"/>
                <a:gd name="T73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lnTo>
                    <a:pt x="227" y="0"/>
                  </a:lnTo>
                  <a:lnTo>
                    <a:pt x="267" y="9"/>
                  </a:lnTo>
                  <a:lnTo>
                    <a:pt x="304" y="25"/>
                  </a:lnTo>
                  <a:lnTo>
                    <a:pt x="337" y="47"/>
                  </a:lnTo>
                  <a:lnTo>
                    <a:pt x="365" y="75"/>
                  </a:lnTo>
                  <a:lnTo>
                    <a:pt x="387" y="108"/>
                  </a:lnTo>
                  <a:lnTo>
                    <a:pt x="403" y="144"/>
                  </a:lnTo>
                  <a:lnTo>
                    <a:pt x="412" y="185"/>
                  </a:lnTo>
                  <a:lnTo>
                    <a:pt x="412" y="206"/>
                  </a:lnTo>
                  <a:lnTo>
                    <a:pt x="412" y="228"/>
                  </a:lnTo>
                  <a:lnTo>
                    <a:pt x="403" y="268"/>
                  </a:lnTo>
                  <a:lnTo>
                    <a:pt x="387" y="304"/>
                  </a:lnTo>
                  <a:lnTo>
                    <a:pt x="365" y="337"/>
                  </a:lnTo>
                  <a:lnTo>
                    <a:pt x="337" y="366"/>
                  </a:lnTo>
                  <a:lnTo>
                    <a:pt x="304" y="388"/>
                  </a:lnTo>
                  <a:lnTo>
                    <a:pt x="267" y="404"/>
                  </a:lnTo>
                  <a:lnTo>
                    <a:pt x="227" y="412"/>
                  </a:lnTo>
                  <a:lnTo>
                    <a:pt x="206" y="412"/>
                  </a:lnTo>
                  <a:lnTo>
                    <a:pt x="184" y="412"/>
                  </a:lnTo>
                  <a:lnTo>
                    <a:pt x="144" y="404"/>
                  </a:lnTo>
                  <a:lnTo>
                    <a:pt x="108" y="388"/>
                  </a:lnTo>
                  <a:lnTo>
                    <a:pt x="75" y="366"/>
                  </a:lnTo>
                  <a:lnTo>
                    <a:pt x="46" y="337"/>
                  </a:lnTo>
                  <a:lnTo>
                    <a:pt x="24" y="304"/>
                  </a:lnTo>
                  <a:lnTo>
                    <a:pt x="8" y="268"/>
                  </a:lnTo>
                  <a:lnTo>
                    <a:pt x="0" y="228"/>
                  </a:lnTo>
                  <a:lnTo>
                    <a:pt x="0" y="206"/>
                  </a:lnTo>
                  <a:lnTo>
                    <a:pt x="0" y="185"/>
                  </a:lnTo>
                  <a:lnTo>
                    <a:pt x="8" y="144"/>
                  </a:lnTo>
                  <a:lnTo>
                    <a:pt x="24" y="108"/>
                  </a:lnTo>
                  <a:lnTo>
                    <a:pt x="46" y="75"/>
                  </a:lnTo>
                  <a:lnTo>
                    <a:pt x="75" y="47"/>
                  </a:lnTo>
                  <a:lnTo>
                    <a:pt x="108" y="25"/>
                  </a:lnTo>
                  <a:lnTo>
                    <a:pt x="144" y="9"/>
                  </a:lnTo>
                  <a:lnTo>
                    <a:pt x="184" y="0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4852" y="2803"/>
              <a:ext cx="633" cy="467"/>
            </a:xfrm>
            <a:custGeom>
              <a:avLst/>
              <a:gdLst>
                <a:gd name="T0" fmla="*/ 1899 w 1899"/>
                <a:gd name="T1" fmla="*/ 505 h 1402"/>
                <a:gd name="T2" fmla="*/ 1865 w 1899"/>
                <a:gd name="T3" fmla="*/ 448 h 1402"/>
                <a:gd name="T4" fmla="*/ 1784 w 1899"/>
                <a:gd name="T5" fmla="*/ 345 h 1402"/>
                <a:gd name="T6" fmla="*/ 1692 w 1899"/>
                <a:gd name="T7" fmla="*/ 253 h 1402"/>
                <a:gd name="T8" fmla="*/ 1590 w 1899"/>
                <a:gd name="T9" fmla="*/ 173 h 1402"/>
                <a:gd name="T10" fmla="*/ 1476 w 1899"/>
                <a:gd name="T11" fmla="*/ 107 h 1402"/>
                <a:gd name="T12" fmla="*/ 1355 w 1899"/>
                <a:gd name="T13" fmla="*/ 55 h 1402"/>
                <a:gd name="T14" fmla="*/ 1225 w 1899"/>
                <a:gd name="T15" fmla="*/ 21 h 1402"/>
                <a:gd name="T16" fmla="*/ 1090 w 1899"/>
                <a:gd name="T17" fmla="*/ 2 h 1402"/>
                <a:gd name="T18" fmla="*/ 1021 w 1899"/>
                <a:gd name="T19" fmla="*/ 0 h 1402"/>
                <a:gd name="T20" fmla="*/ 967 w 1899"/>
                <a:gd name="T21" fmla="*/ 2 h 1402"/>
                <a:gd name="T22" fmla="*/ 865 w 1899"/>
                <a:gd name="T23" fmla="*/ 12 h 1402"/>
                <a:gd name="T24" fmla="*/ 766 w 1899"/>
                <a:gd name="T25" fmla="*/ 32 h 1402"/>
                <a:gd name="T26" fmla="*/ 669 w 1899"/>
                <a:gd name="T27" fmla="*/ 62 h 1402"/>
                <a:gd name="T28" fmla="*/ 579 w 1899"/>
                <a:gd name="T29" fmla="*/ 101 h 1402"/>
                <a:gd name="T30" fmla="*/ 492 w 1899"/>
                <a:gd name="T31" fmla="*/ 147 h 1402"/>
                <a:gd name="T32" fmla="*/ 410 w 1899"/>
                <a:gd name="T33" fmla="*/ 202 h 1402"/>
                <a:gd name="T34" fmla="*/ 335 w 1899"/>
                <a:gd name="T35" fmla="*/ 265 h 1402"/>
                <a:gd name="T36" fmla="*/ 266 w 1899"/>
                <a:gd name="T37" fmla="*/ 335 h 1402"/>
                <a:gd name="T38" fmla="*/ 203 w 1899"/>
                <a:gd name="T39" fmla="*/ 409 h 1402"/>
                <a:gd name="T40" fmla="*/ 148 w 1899"/>
                <a:gd name="T41" fmla="*/ 492 h 1402"/>
                <a:gd name="T42" fmla="*/ 100 w 1899"/>
                <a:gd name="T43" fmla="*/ 578 h 1402"/>
                <a:gd name="T44" fmla="*/ 61 w 1899"/>
                <a:gd name="T45" fmla="*/ 669 h 1402"/>
                <a:gd name="T46" fmla="*/ 31 w 1899"/>
                <a:gd name="T47" fmla="*/ 765 h 1402"/>
                <a:gd name="T48" fmla="*/ 11 w 1899"/>
                <a:gd name="T49" fmla="*/ 865 h 1402"/>
                <a:gd name="T50" fmla="*/ 1 w 1899"/>
                <a:gd name="T51" fmla="*/ 968 h 1402"/>
                <a:gd name="T52" fmla="*/ 0 w 1899"/>
                <a:gd name="T53" fmla="*/ 1020 h 1402"/>
                <a:gd name="T54" fmla="*/ 1 w 1899"/>
                <a:gd name="T55" fmla="*/ 1071 h 1402"/>
                <a:gd name="T56" fmla="*/ 11 w 1899"/>
                <a:gd name="T57" fmla="*/ 1170 h 1402"/>
                <a:gd name="T58" fmla="*/ 30 w 1899"/>
                <a:gd name="T59" fmla="*/ 1265 h 1402"/>
                <a:gd name="T60" fmla="*/ 57 w 1899"/>
                <a:gd name="T61" fmla="*/ 1357 h 1402"/>
                <a:gd name="T62" fmla="*/ 74 w 1899"/>
                <a:gd name="T63" fmla="*/ 1402 h 1402"/>
                <a:gd name="T64" fmla="*/ 845 w 1899"/>
                <a:gd name="T65" fmla="*/ 1402 h 1402"/>
                <a:gd name="T66" fmla="*/ 895 w 1899"/>
                <a:gd name="T67" fmla="*/ 1402 h 1402"/>
                <a:gd name="T68" fmla="*/ 992 w 1899"/>
                <a:gd name="T69" fmla="*/ 1392 h 1402"/>
                <a:gd name="T70" fmla="*/ 1087 w 1899"/>
                <a:gd name="T71" fmla="*/ 1374 h 1402"/>
                <a:gd name="T72" fmla="*/ 1179 w 1899"/>
                <a:gd name="T73" fmla="*/ 1349 h 1402"/>
                <a:gd name="T74" fmla="*/ 1267 w 1899"/>
                <a:gd name="T75" fmla="*/ 1315 h 1402"/>
                <a:gd name="T76" fmla="*/ 1350 w 1899"/>
                <a:gd name="T77" fmla="*/ 1275 h 1402"/>
                <a:gd name="T78" fmla="*/ 1431 w 1899"/>
                <a:gd name="T79" fmla="*/ 1228 h 1402"/>
                <a:gd name="T80" fmla="*/ 1506 w 1899"/>
                <a:gd name="T81" fmla="*/ 1173 h 1402"/>
                <a:gd name="T82" fmla="*/ 1575 w 1899"/>
                <a:gd name="T83" fmla="*/ 1112 h 1402"/>
                <a:gd name="T84" fmla="*/ 1640 w 1899"/>
                <a:gd name="T85" fmla="*/ 1048 h 1402"/>
                <a:gd name="T86" fmla="*/ 1699 w 1899"/>
                <a:gd name="T87" fmla="*/ 975 h 1402"/>
                <a:gd name="T88" fmla="*/ 1751 w 1899"/>
                <a:gd name="T89" fmla="*/ 899 h 1402"/>
                <a:gd name="T90" fmla="*/ 1797 w 1899"/>
                <a:gd name="T91" fmla="*/ 819 h 1402"/>
                <a:gd name="T92" fmla="*/ 1836 w 1899"/>
                <a:gd name="T93" fmla="*/ 734 h 1402"/>
                <a:gd name="T94" fmla="*/ 1868 w 1899"/>
                <a:gd name="T95" fmla="*/ 644 h 1402"/>
                <a:gd name="T96" fmla="*/ 1891 w 1899"/>
                <a:gd name="T97" fmla="*/ 552 h 1402"/>
                <a:gd name="T98" fmla="*/ 1899 w 1899"/>
                <a:gd name="T99" fmla="*/ 505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99" h="1402">
                  <a:moveTo>
                    <a:pt x="1899" y="505"/>
                  </a:moveTo>
                  <a:lnTo>
                    <a:pt x="1865" y="448"/>
                  </a:lnTo>
                  <a:lnTo>
                    <a:pt x="1784" y="345"/>
                  </a:lnTo>
                  <a:lnTo>
                    <a:pt x="1692" y="253"/>
                  </a:lnTo>
                  <a:lnTo>
                    <a:pt x="1590" y="173"/>
                  </a:lnTo>
                  <a:lnTo>
                    <a:pt x="1476" y="107"/>
                  </a:lnTo>
                  <a:lnTo>
                    <a:pt x="1355" y="55"/>
                  </a:lnTo>
                  <a:lnTo>
                    <a:pt x="1225" y="21"/>
                  </a:lnTo>
                  <a:lnTo>
                    <a:pt x="1090" y="2"/>
                  </a:lnTo>
                  <a:lnTo>
                    <a:pt x="1021" y="0"/>
                  </a:lnTo>
                  <a:lnTo>
                    <a:pt x="967" y="2"/>
                  </a:lnTo>
                  <a:lnTo>
                    <a:pt x="865" y="12"/>
                  </a:lnTo>
                  <a:lnTo>
                    <a:pt x="766" y="32"/>
                  </a:lnTo>
                  <a:lnTo>
                    <a:pt x="669" y="62"/>
                  </a:lnTo>
                  <a:lnTo>
                    <a:pt x="579" y="101"/>
                  </a:lnTo>
                  <a:lnTo>
                    <a:pt x="492" y="147"/>
                  </a:lnTo>
                  <a:lnTo>
                    <a:pt x="410" y="202"/>
                  </a:lnTo>
                  <a:lnTo>
                    <a:pt x="335" y="265"/>
                  </a:lnTo>
                  <a:lnTo>
                    <a:pt x="266" y="335"/>
                  </a:lnTo>
                  <a:lnTo>
                    <a:pt x="203" y="409"/>
                  </a:lnTo>
                  <a:lnTo>
                    <a:pt x="148" y="492"/>
                  </a:lnTo>
                  <a:lnTo>
                    <a:pt x="100" y="578"/>
                  </a:lnTo>
                  <a:lnTo>
                    <a:pt x="61" y="669"/>
                  </a:lnTo>
                  <a:lnTo>
                    <a:pt x="31" y="765"/>
                  </a:lnTo>
                  <a:lnTo>
                    <a:pt x="11" y="865"/>
                  </a:lnTo>
                  <a:lnTo>
                    <a:pt x="1" y="968"/>
                  </a:lnTo>
                  <a:lnTo>
                    <a:pt x="0" y="1020"/>
                  </a:lnTo>
                  <a:lnTo>
                    <a:pt x="1" y="1071"/>
                  </a:lnTo>
                  <a:lnTo>
                    <a:pt x="11" y="1170"/>
                  </a:lnTo>
                  <a:lnTo>
                    <a:pt x="30" y="1265"/>
                  </a:lnTo>
                  <a:lnTo>
                    <a:pt x="57" y="1357"/>
                  </a:lnTo>
                  <a:lnTo>
                    <a:pt x="74" y="1402"/>
                  </a:lnTo>
                  <a:lnTo>
                    <a:pt x="845" y="1402"/>
                  </a:lnTo>
                  <a:lnTo>
                    <a:pt x="895" y="1402"/>
                  </a:lnTo>
                  <a:lnTo>
                    <a:pt x="992" y="1392"/>
                  </a:lnTo>
                  <a:lnTo>
                    <a:pt x="1087" y="1374"/>
                  </a:lnTo>
                  <a:lnTo>
                    <a:pt x="1179" y="1349"/>
                  </a:lnTo>
                  <a:lnTo>
                    <a:pt x="1267" y="1315"/>
                  </a:lnTo>
                  <a:lnTo>
                    <a:pt x="1350" y="1275"/>
                  </a:lnTo>
                  <a:lnTo>
                    <a:pt x="1431" y="1228"/>
                  </a:lnTo>
                  <a:lnTo>
                    <a:pt x="1506" y="1173"/>
                  </a:lnTo>
                  <a:lnTo>
                    <a:pt x="1575" y="1112"/>
                  </a:lnTo>
                  <a:lnTo>
                    <a:pt x="1640" y="1048"/>
                  </a:lnTo>
                  <a:lnTo>
                    <a:pt x="1699" y="975"/>
                  </a:lnTo>
                  <a:lnTo>
                    <a:pt x="1751" y="899"/>
                  </a:lnTo>
                  <a:lnTo>
                    <a:pt x="1797" y="819"/>
                  </a:lnTo>
                  <a:lnTo>
                    <a:pt x="1836" y="734"/>
                  </a:lnTo>
                  <a:lnTo>
                    <a:pt x="1868" y="644"/>
                  </a:lnTo>
                  <a:lnTo>
                    <a:pt x="1891" y="552"/>
                  </a:lnTo>
                  <a:lnTo>
                    <a:pt x="1899" y="505"/>
                  </a:lnTo>
                  <a:close/>
                </a:path>
              </a:pathLst>
            </a:custGeom>
            <a:solidFill>
              <a:srgbClr val="1312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4936" y="2887"/>
              <a:ext cx="512" cy="512"/>
            </a:xfrm>
            <a:custGeom>
              <a:avLst/>
              <a:gdLst>
                <a:gd name="T0" fmla="*/ 808 w 1536"/>
                <a:gd name="T1" fmla="*/ 0 h 1536"/>
                <a:gd name="T2" fmla="*/ 960 w 1536"/>
                <a:gd name="T3" fmla="*/ 24 h 1536"/>
                <a:gd name="T4" fmla="*/ 1101 w 1536"/>
                <a:gd name="T5" fmla="*/ 74 h 1536"/>
                <a:gd name="T6" fmla="*/ 1228 w 1536"/>
                <a:gd name="T7" fmla="*/ 152 h 1536"/>
                <a:gd name="T8" fmla="*/ 1338 w 1536"/>
                <a:gd name="T9" fmla="*/ 252 h 1536"/>
                <a:gd name="T10" fmla="*/ 1425 w 1536"/>
                <a:gd name="T11" fmla="*/ 370 h 1536"/>
                <a:gd name="T12" fmla="*/ 1490 w 1536"/>
                <a:gd name="T13" fmla="*/ 504 h 1536"/>
                <a:gd name="T14" fmla="*/ 1528 w 1536"/>
                <a:gd name="T15" fmla="*/ 650 h 1536"/>
                <a:gd name="T16" fmla="*/ 1536 w 1536"/>
                <a:gd name="T17" fmla="*/ 767 h 1536"/>
                <a:gd name="T18" fmla="*/ 1528 w 1536"/>
                <a:gd name="T19" fmla="*/ 885 h 1536"/>
                <a:gd name="T20" fmla="*/ 1490 w 1536"/>
                <a:gd name="T21" fmla="*/ 1032 h 1536"/>
                <a:gd name="T22" fmla="*/ 1425 w 1536"/>
                <a:gd name="T23" fmla="*/ 1166 h 1536"/>
                <a:gd name="T24" fmla="*/ 1338 w 1536"/>
                <a:gd name="T25" fmla="*/ 1284 h 1536"/>
                <a:gd name="T26" fmla="*/ 1228 w 1536"/>
                <a:gd name="T27" fmla="*/ 1384 h 1536"/>
                <a:gd name="T28" fmla="*/ 1101 w 1536"/>
                <a:gd name="T29" fmla="*/ 1460 h 1536"/>
                <a:gd name="T30" fmla="*/ 960 w 1536"/>
                <a:gd name="T31" fmla="*/ 1512 h 1536"/>
                <a:gd name="T32" fmla="*/ 808 w 1536"/>
                <a:gd name="T33" fmla="*/ 1535 h 1536"/>
                <a:gd name="T34" fmla="*/ 728 w 1536"/>
                <a:gd name="T35" fmla="*/ 1535 h 1536"/>
                <a:gd name="T36" fmla="*/ 576 w 1536"/>
                <a:gd name="T37" fmla="*/ 1512 h 1536"/>
                <a:gd name="T38" fmla="*/ 435 w 1536"/>
                <a:gd name="T39" fmla="*/ 1460 h 1536"/>
                <a:gd name="T40" fmla="*/ 308 w 1536"/>
                <a:gd name="T41" fmla="*/ 1384 h 1536"/>
                <a:gd name="T42" fmla="*/ 200 w 1536"/>
                <a:gd name="T43" fmla="*/ 1284 h 1536"/>
                <a:gd name="T44" fmla="*/ 110 w 1536"/>
                <a:gd name="T45" fmla="*/ 1166 h 1536"/>
                <a:gd name="T46" fmla="*/ 47 w 1536"/>
                <a:gd name="T47" fmla="*/ 1032 h 1536"/>
                <a:gd name="T48" fmla="*/ 8 w 1536"/>
                <a:gd name="T49" fmla="*/ 885 h 1536"/>
                <a:gd name="T50" fmla="*/ 0 w 1536"/>
                <a:gd name="T51" fmla="*/ 767 h 1536"/>
                <a:gd name="T52" fmla="*/ 8 w 1536"/>
                <a:gd name="T53" fmla="*/ 650 h 1536"/>
                <a:gd name="T54" fmla="*/ 47 w 1536"/>
                <a:gd name="T55" fmla="*/ 504 h 1536"/>
                <a:gd name="T56" fmla="*/ 110 w 1536"/>
                <a:gd name="T57" fmla="*/ 370 h 1536"/>
                <a:gd name="T58" fmla="*/ 200 w 1536"/>
                <a:gd name="T59" fmla="*/ 252 h 1536"/>
                <a:gd name="T60" fmla="*/ 308 w 1536"/>
                <a:gd name="T61" fmla="*/ 152 h 1536"/>
                <a:gd name="T62" fmla="*/ 435 w 1536"/>
                <a:gd name="T63" fmla="*/ 74 h 1536"/>
                <a:gd name="T64" fmla="*/ 576 w 1536"/>
                <a:gd name="T65" fmla="*/ 24 h 1536"/>
                <a:gd name="T66" fmla="*/ 728 w 1536"/>
                <a:gd name="T67" fmla="*/ 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36" h="1536">
                  <a:moveTo>
                    <a:pt x="769" y="0"/>
                  </a:moveTo>
                  <a:lnTo>
                    <a:pt x="808" y="0"/>
                  </a:lnTo>
                  <a:lnTo>
                    <a:pt x="885" y="8"/>
                  </a:lnTo>
                  <a:lnTo>
                    <a:pt x="960" y="24"/>
                  </a:lnTo>
                  <a:lnTo>
                    <a:pt x="1032" y="46"/>
                  </a:lnTo>
                  <a:lnTo>
                    <a:pt x="1101" y="74"/>
                  </a:lnTo>
                  <a:lnTo>
                    <a:pt x="1166" y="110"/>
                  </a:lnTo>
                  <a:lnTo>
                    <a:pt x="1228" y="152"/>
                  </a:lnTo>
                  <a:lnTo>
                    <a:pt x="1284" y="198"/>
                  </a:lnTo>
                  <a:lnTo>
                    <a:pt x="1338" y="252"/>
                  </a:lnTo>
                  <a:lnTo>
                    <a:pt x="1384" y="308"/>
                  </a:lnTo>
                  <a:lnTo>
                    <a:pt x="1425" y="370"/>
                  </a:lnTo>
                  <a:lnTo>
                    <a:pt x="1461" y="434"/>
                  </a:lnTo>
                  <a:lnTo>
                    <a:pt x="1490" y="504"/>
                  </a:lnTo>
                  <a:lnTo>
                    <a:pt x="1512" y="576"/>
                  </a:lnTo>
                  <a:lnTo>
                    <a:pt x="1528" y="650"/>
                  </a:lnTo>
                  <a:lnTo>
                    <a:pt x="1536" y="728"/>
                  </a:lnTo>
                  <a:lnTo>
                    <a:pt x="1536" y="767"/>
                  </a:lnTo>
                  <a:lnTo>
                    <a:pt x="1536" y="807"/>
                  </a:lnTo>
                  <a:lnTo>
                    <a:pt x="1528" y="885"/>
                  </a:lnTo>
                  <a:lnTo>
                    <a:pt x="1512" y="960"/>
                  </a:lnTo>
                  <a:lnTo>
                    <a:pt x="1490" y="1032"/>
                  </a:lnTo>
                  <a:lnTo>
                    <a:pt x="1461" y="1101"/>
                  </a:lnTo>
                  <a:lnTo>
                    <a:pt x="1425" y="1166"/>
                  </a:lnTo>
                  <a:lnTo>
                    <a:pt x="1384" y="1228"/>
                  </a:lnTo>
                  <a:lnTo>
                    <a:pt x="1338" y="1284"/>
                  </a:lnTo>
                  <a:lnTo>
                    <a:pt x="1284" y="1336"/>
                  </a:lnTo>
                  <a:lnTo>
                    <a:pt x="1228" y="1384"/>
                  </a:lnTo>
                  <a:lnTo>
                    <a:pt x="1166" y="1425"/>
                  </a:lnTo>
                  <a:lnTo>
                    <a:pt x="1101" y="1460"/>
                  </a:lnTo>
                  <a:lnTo>
                    <a:pt x="1032" y="1489"/>
                  </a:lnTo>
                  <a:lnTo>
                    <a:pt x="960" y="1512"/>
                  </a:lnTo>
                  <a:lnTo>
                    <a:pt x="885" y="1528"/>
                  </a:lnTo>
                  <a:lnTo>
                    <a:pt x="808" y="1535"/>
                  </a:lnTo>
                  <a:lnTo>
                    <a:pt x="769" y="1536"/>
                  </a:lnTo>
                  <a:lnTo>
                    <a:pt x="728" y="1535"/>
                  </a:lnTo>
                  <a:lnTo>
                    <a:pt x="651" y="1528"/>
                  </a:lnTo>
                  <a:lnTo>
                    <a:pt x="576" y="1512"/>
                  </a:lnTo>
                  <a:lnTo>
                    <a:pt x="504" y="1489"/>
                  </a:lnTo>
                  <a:lnTo>
                    <a:pt x="435" y="1460"/>
                  </a:lnTo>
                  <a:lnTo>
                    <a:pt x="370" y="1425"/>
                  </a:lnTo>
                  <a:lnTo>
                    <a:pt x="308" y="1384"/>
                  </a:lnTo>
                  <a:lnTo>
                    <a:pt x="252" y="1336"/>
                  </a:lnTo>
                  <a:lnTo>
                    <a:pt x="200" y="1284"/>
                  </a:lnTo>
                  <a:lnTo>
                    <a:pt x="152" y="1228"/>
                  </a:lnTo>
                  <a:lnTo>
                    <a:pt x="110" y="1166"/>
                  </a:lnTo>
                  <a:lnTo>
                    <a:pt x="76" y="1101"/>
                  </a:lnTo>
                  <a:lnTo>
                    <a:pt x="47" y="1032"/>
                  </a:lnTo>
                  <a:lnTo>
                    <a:pt x="24" y="960"/>
                  </a:lnTo>
                  <a:lnTo>
                    <a:pt x="8" y="885"/>
                  </a:lnTo>
                  <a:lnTo>
                    <a:pt x="1" y="807"/>
                  </a:lnTo>
                  <a:lnTo>
                    <a:pt x="0" y="767"/>
                  </a:lnTo>
                  <a:lnTo>
                    <a:pt x="1" y="728"/>
                  </a:lnTo>
                  <a:lnTo>
                    <a:pt x="8" y="650"/>
                  </a:lnTo>
                  <a:lnTo>
                    <a:pt x="24" y="576"/>
                  </a:lnTo>
                  <a:lnTo>
                    <a:pt x="47" y="504"/>
                  </a:lnTo>
                  <a:lnTo>
                    <a:pt x="76" y="434"/>
                  </a:lnTo>
                  <a:lnTo>
                    <a:pt x="110" y="370"/>
                  </a:lnTo>
                  <a:lnTo>
                    <a:pt x="152" y="308"/>
                  </a:lnTo>
                  <a:lnTo>
                    <a:pt x="200" y="252"/>
                  </a:lnTo>
                  <a:lnTo>
                    <a:pt x="252" y="198"/>
                  </a:lnTo>
                  <a:lnTo>
                    <a:pt x="308" y="152"/>
                  </a:lnTo>
                  <a:lnTo>
                    <a:pt x="370" y="110"/>
                  </a:lnTo>
                  <a:lnTo>
                    <a:pt x="435" y="74"/>
                  </a:lnTo>
                  <a:lnTo>
                    <a:pt x="504" y="46"/>
                  </a:lnTo>
                  <a:lnTo>
                    <a:pt x="576" y="24"/>
                  </a:lnTo>
                  <a:lnTo>
                    <a:pt x="651" y="8"/>
                  </a:lnTo>
                  <a:lnTo>
                    <a:pt x="728" y="0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43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052" y="3003"/>
              <a:ext cx="280" cy="280"/>
            </a:xfrm>
            <a:custGeom>
              <a:avLst/>
              <a:gdLst>
                <a:gd name="T0" fmla="*/ 421 w 840"/>
                <a:gd name="T1" fmla="*/ 0 h 840"/>
                <a:gd name="T2" fmla="*/ 464 w 840"/>
                <a:gd name="T3" fmla="*/ 1 h 840"/>
                <a:gd name="T4" fmla="*/ 546 w 840"/>
                <a:gd name="T5" fmla="*/ 17 h 840"/>
                <a:gd name="T6" fmla="*/ 621 w 840"/>
                <a:gd name="T7" fmla="*/ 49 h 840"/>
                <a:gd name="T8" fmla="*/ 687 w 840"/>
                <a:gd name="T9" fmla="*/ 95 h 840"/>
                <a:gd name="T10" fmla="*/ 745 w 840"/>
                <a:gd name="T11" fmla="*/ 153 h 840"/>
                <a:gd name="T12" fmla="*/ 791 w 840"/>
                <a:gd name="T13" fmla="*/ 219 h 840"/>
                <a:gd name="T14" fmla="*/ 823 w 840"/>
                <a:gd name="T15" fmla="*/ 294 h 840"/>
                <a:gd name="T16" fmla="*/ 838 w 840"/>
                <a:gd name="T17" fmla="*/ 376 h 840"/>
                <a:gd name="T18" fmla="*/ 840 w 840"/>
                <a:gd name="T19" fmla="*/ 419 h 840"/>
                <a:gd name="T20" fmla="*/ 838 w 840"/>
                <a:gd name="T21" fmla="*/ 462 h 840"/>
                <a:gd name="T22" fmla="*/ 823 w 840"/>
                <a:gd name="T23" fmla="*/ 544 h 840"/>
                <a:gd name="T24" fmla="*/ 791 w 840"/>
                <a:gd name="T25" fmla="*/ 621 h 840"/>
                <a:gd name="T26" fmla="*/ 745 w 840"/>
                <a:gd name="T27" fmla="*/ 687 h 840"/>
                <a:gd name="T28" fmla="*/ 687 w 840"/>
                <a:gd name="T29" fmla="*/ 745 h 840"/>
                <a:gd name="T30" fmla="*/ 621 w 840"/>
                <a:gd name="T31" fmla="*/ 789 h 840"/>
                <a:gd name="T32" fmla="*/ 546 w 840"/>
                <a:gd name="T33" fmla="*/ 821 h 840"/>
                <a:gd name="T34" fmla="*/ 464 w 840"/>
                <a:gd name="T35" fmla="*/ 838 h 840"/>
                <a:gd name="T36" fmla="*/ 421 w 840"/>
                <a:gd name="T37" fmla="*/ 840 h 840"/>
                <a:gd name="T38" fmla="*/ 377 w 840"/>
                <a:gd name="T39" fmla="*/ 838 h 840"/>
                <a:gd name="T40" fmla="*/ 295 w 840"/>
                <a:gd name="T41" fmla="*/ 821 h 840"/>
                <a:gd name="T42" fmla="*/ 219 w 840"/>
                <a:gd name="T43" fmla="*/ 789 h 840"/>
                <a:gd name="T44" fmla="*/ 153 w 840"/>
                <a:gd name="T45" fmla="*/ 745 h 840"/>
                <a:gd name="T46" fmla="*/ 95 w 840"/>
                <a:gd name="T47" fmla="*/ 687 h 840"/>
                <a:gd name="T48" fmla="*/ 51 w 840"/>
                <a:gd name="T49" fmla="*/ 621 h 840"/>
                <a:gd name="T50" fmla="*/ 19 w 840"/>
                <a:gd name="T51" fmla="*/ 544 h 840"/>
                <a:gd name="T52" fmla="*/ 2 w 840"/>
                <a:gd name="T53" fmla="*/ 462 h 840"/>
                <a:gd name="T54" fmla="*/ 0 w 840"/>
                <a:gd name="T55" fmla="*/ 419 h 840"/>
                <a:gd name="T56" fmla="*/ 2 w 840"/>
                <a:gd name="T57" fmla="*/ 376 h 840"/>
                <a:gd name="T58" fmla="*/ 19 w 840"/>
                <a:gd name="T59" fmla="*/ 294 h 840"/>
                <a:gd name="T60" fmla="*/ 51 w 840"/>
                <a:gd name="T61" fmla="*/ 219 h 840"/>
                <a:gd name="T62" fmla="*/ 95 w 840"/>
                <a:gd name="T63" fmla="*/ 153 h 840"/>
                <a:gd name="T64" fmla="*/ 153 w 840"/>
                <a:gd name="T65" fmla="*/ 95 h 840"/>
                <a:gd name="T66" fmla="*/ 219 w 840"/>
                <a:gd name="T67" fmla="*/ 49 h 840"/>
                <a:gd name="T68" fmla="*/ 295 w 840"/>
                <a:gd name="T69" fmla="*/ 17 h 840"/>
                <a:gd name="T70" fmla="*/ 377 w 840"/>
                <a:gd name="T71" fmla="*/ 1 h 840"/>
                <a:gd name="T72" fmla="*/ 421 w 840"/>
                <a:gd name="T73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40" h="840">
                  <a:moveTo>
                    <a:pt x="421" y="0"/>
                  </a:moveTo>
                  <a:lnTo>
                    <a:pt x="464" y="1"/>
                  </a:lnTo>
                  <a:lnTo>
                    <a:pt x="546" y="17"/>
                  </a:lnTo>
                  <a:lnTo>
                    <a:pt x="621" y="49"/>
                  </a:lnTo>
                  <a:lnTo>
                    <a:pt x="687" y="95"/>
                  </a:lnTo>
                  <a:lnTo>
                    <a:pt x="745" y="153"/>
                  </a:lnTo>
                  <a:lnTo>
                    <a:pt x="791" y="219"/>
                  </a:lnTo>
                  <a:lnTo>
                    <a:pt x="823" y="294"/>
                  </a:lnTo>
                  <a:lnTo>
                    <a:pt x="838" y="376"/>
                  </a:lnTo>
                  <a:lnTo>
                    <a:pt x="840" y="419"/>
                  </a:lnTo>
                  <a:lnTo>
                    <a:pt x="838" y="462"/>
                  </a:lnTo>
                  <a:lnTo>
                    <a:pt x="823" y="544"/>
                  </a:lnTo>
                  <a:lnTo>
                    <a:pt x="791" y="621"/>
                  </a:lnTo>
                  <a:lnTo>
                    <a:pt x="745" y="687"/>
                  </a:lnTo>
                  <a:lnTo>
                    <a:pt x="687" y="745"/>
                  </a:lnTo>
                  <a:lnTo>
                    <a:pt x="621" y="789"/>
                  </a:lnTo>
                  <a:lnTo>
                    <a:pt x="546" y="821"/>
                  </a:lnTo>
                  <a:lnTo>
                    <a:pt x="464" y="838"/>
                  </a:lnTo>
                  <a:lnTo>
                    <a:pt x="421" y="840"/>
                  </a:lnTo>
                  <a:lnTo>
                    <a:pt x="377" y="838"/>
                  </a:lnTo>
                  <a:lnTo>
                    <a:pt x="295" y="821"/>
                  </a:lnTo>
                  <a:lnTo>
                    <a:pt x="219" y="789"/>
                  </a:lnTo>
                  <a:lnTo>
                    <a:pt x="153" y="745"/>
                  </a:lnTo>
                  <a:lnTo>
                    <a:pt x="95" y="687"/>
                  </a:lnTo>
                  <a:lnTo>
                    <a:pt x="51" y="621"/>
                  </a:lnTo>
                  <a:lnTo>
                    <a:pt x="19" y="544"/>
                  </a:lnTo>
                  <a:lnTo>
                    <a:pt x="2" y="462"/>
                  </a:lnTo>
                  <a:lnTo>
                    <a:pt x="0" y="419"/>
                  </a:lnTo>
                  <a:lnTo>
                    <a:pt x="2" y="376"/>
                  </a:lnTo>
                  <a:lnTo>
                    <a:pt x="19" y="294"/>
                  </a:lnTo>
                  <a:lnTo>
                    <a:pt x="51" y="219"/>
                  </a:lnTo>
                  <a:lnTo>
                    <a:pt x="95" y="153"/>
                  </a:lnTo>
                  <a:lnTo>
                    <a:pt x="153" y="95"/>
                  </a:lnTo>
                  <a:lnTo>
                    <a:pt x="219" y="49"/>
                  </a:lnTo>
                  <a:lnTo>
                    <a:pt x="295" y="17"/>
                  </a:lnTo>
                  <a:lnTo>
                    <a:pt x="377" y="1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E1E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5135" y="3086"/>
              <a:ext cx="114" cy="114"/>
            </a:xfrm>
            <a:custGeom>
              <a:avLst/>
              <a:gdLst>
                <a:gd name="T0" fmla="*/ 172 w 342"/>
                <a:gd name="T1" fmla="*/ 0 h 342"/>
                <a:gd name="T2" fmla="*/ 189 w 342"/>
                <a:gd name="T3" fmla="*/ 0 h 342"/>
                <a:gd name="T4" fmla="*/ 222 w 342"/>
                <a:gd name="T5" fmla="*/ 7 h 342"/>
                <a:gd name="T6" fmla="*/ 267 w 342"/>
                <a:gd name="T7" fmla="*/ 29 h 342"/>
                <a:gd name="T8" fmla="*/ 313 w 342"/>
                <a:gd name="T9" fmla="*/ 75 h 342"/>
                <a:gd name="T10" fmla="*/ 334 w 342"/>
                <a:gd name="T11" fmla="*/ 120 h 342"/>
                <a:gd name="T12" fmla="*/ 342 w 342"/>
                <a:gd name="T13" fmla="*/ 153 h 342"/>
                <a:gd name="T14" fmla="*/ 342 w 342"/>
                <a:gd name="T15" fmla="*/ 170 h 342"/>
                <a:gd name="T16" fmla="*/ 342 w 342"/>
                <a:gd name="T17" fmla="*/ 187 h 342"/>
                <a:gd name="T18" fmla="*/ 334 w 342"/>
                <a:gd name="T19" fmla="*/ 222 h 342"/>
                <a:gd name="T20" fmla="*/ 313 w 342"/>
                <a:gd name="T21" fmla="*/ 267 h 342"/>
                <a:gd name="T22" fmla="*/ 267 w 342"/>
                <a:gd name="T23" fmla="*/ 313 h 342"/>
                <a:gd name="T24" fmla="*/ 222 w 342"/>
                <a:gd name="T25" fmla="*/ 334 h 342"/>
                <a:gd name="T26" fmla="*/ 189 w 342"/>
                <a:gd name="T27" fmla="*/ 340 h 342"/>
                <a:gd name="T28" fmla="*/ 172 w 342"/>
                <a:gd name="T29" fmla="*/ 342 h 342"/>
                <a:gd name="T30" fmla="*/ 154 w 342"/>
                <a:gd name="T31" fmla="*/ 340 h 342"/>
                <a:gd name="T32" fmla="*/ 120 w 342"/>
                <a:gd name="T33" fmla="*/ 334 h 342"/>
                <a:gd name="T34" fmla="*/ 75 w 342"/>
                <a:gd name="T35" fmla="*/ 313 h 342"/>
                <a:gd name="T36" fmla="*/ 29 w 342"/>
                <a:gd name="T37" fmla="*/ 267 h 342"/>
                <a:gd name="T38" fmla="*/ 7 w 342"/>
                <a:gd name="T39" fmla="*/ 222 h 342"/>
                <a:gd name="T40" fmla="*/ 2 w 342"/>
                <a:gd name="T41" fmla="*/ 187 h 342"/>
                <a:gd name="T42" fmla="*/ 0 w 342"/>
                <a:gd name="T43" fmla="*/ 170 h 342"/>
                <a:gd name="T44" fmla="*/ 2 w 342"/>
                <a:gd name="T45" fmla="*/ 153 h 342"/>
                <a:gd name="T46" fmla="*/ 7 w 342"/>
                <a:gd name="T47" fmla="*/ 120 h 342"/>
                <a:gd name="T48" fmla="*/ 29 w 342"/>
                <a:gd name="T49" fmla="*/ 75 h 342"/>
                <a:gd name="T50" fmla="*/ 75 w 342"/>
                <a:gd name="T51" fmla="*/ 29 h 342"/>
                <a:gd name="T52" fmla="*/ 120 w 342"/>
                <a:gd name="T53" fmla="*/ 7 h 342"/>
                <a:gd name="T54" fmla="*/ 154 w 342"/>
                <a:gd name="T55" fmla="*/ 0 h 342"/>
                <a:gd name="T56" fmla="*/ 172 w 342"/>
                <a:gd name="T57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172" y="0"/>
                  </a:moveTo>
                  <a:lnTo>
                    <a:pt x="189" y="0"/>
                  </a:lnTo>
                  <a:lnTo>
                    <a:pt x="222" y="7"/>
                  </a:lnTo>
                  <a:lnTo>
                    <a:pt x="267" y="29"/>
                  </a:lnTo>
                  <a:lnTo>
                    <a:pt x="313" y="75"/>
                  </a:lnTo>
                  <a:lnTo>
                    <a:pt x="334" y="120"/>
                  </a:lnTo>
                  <a:lnTo>
                    <a:pt x="342" y="153"/>
                  </a:lnTo>
                  <a:lnTo>
                    <a:pt x="342" y="170"/>
                  </a:lnTo>
                  <a:lnTo>
                    <a:pt x="342" y="187"/>
                  </a:lnTo>
                  <a:lnTo>
                    <a:pt x="334" y="222"/>
                  </a:lnTo>
                  <a:lnTo>
                    <a:pt x="313" y="267"/>
                  </a:lnTo>
                  <a:lnTo>
                    <a:pt x="267" y="313"/>
                  </a:lnTo>
                  <a:lnTo>
                    <a:pt x="222" y="334"/>
                  </a:lnTo>
                  <a:lnTo>
                    <a:pt x="189" y="340"/>
                  </a:lnTo>
                  <a:lnTo>
                    <a:pt x="172" y="342"/>
                  </a:lnTo>
                  <a:lnTo>
                    <a:pt x="154" y="340"/>
                  </a:lnTo>
                  <a:lnTo>
                    <a:pt x="120" y="334"/>
                  </a:lnTo>
                  <a:lnTo>
                    <a:pt x="75" y="313"/>
                  </a:lnTo>
                  <a:lnTo>
                    <a:pt x="29" y="267"/>
                  </a:lnTo>
                  <a:lnTo>
                    <a:pt x="7" y="222"/>
                  </a:lnTo>
                  <a:lnTo>
                    <a:pt x="2" y="187"/>
                  </a:lnTo>
                  <a:lnTo>
                    <a:pt x="0" y="170"/>
                  </a:lnTo>
                  <a:lnTo>
                    <a:pt x="2" y="153"/>
                  </a:lnTo>
                  <a:lnTo>
                    <a:pt x="7" y="120"/>
                  </a:lnTo>
                  <a:lnTo>
                    <a:pt x="29" y="75"/>
                  </a:lnTo>
                  <a:lnTo>
                    <a:pt x="75" y="29"/>
                  </a:lnTo>
                  <a:lnTo>
                    <a:pt x="120" y="7"/>
                  </a:lnTo>
                  <a:lnTo>
                    <a:pt x="154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Rectangle 21"/>
            <p:cNvSpPr>
              <a:spLocks noChangeArrowheads="1"/>
            </p:cNvSpPr>
            <p:nvPr/>
          </p:nvSpPr>
          <p:spPr bwMode="auto">
            <a:xfrm>
              <a:off x="2191" y="2981"/>
              <a:ext cx="932" cy="148"/>
            </a:xfrm>
            <a:prstGeom prst="rect">
              <a:avLst/>
            </a:prstGeom>
            <a:solidFill>
              <a:srgbClr val="5D6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93D69659-44CB-AC4C-A8B3-183DB16850F1}"/>
              </a:ext>
            </a:extLst>
          </p:cNvPr>
          <p:cNvSpPr txBox="1"/>
          <p:nvPr/>
        </p:nvSpPr>
        <p:spPr>
          <a:xfrm>
            <a:off x="1365028" y="1201819"/>
            <a:ext cx="899817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>
                <a:latin typeface="THELetsL" panose="02020503020101020101" pitchFamily="18" charset="-127"/>
                <a:ea typeface="THELetsL" panose="02020503020101020101" pitchFamily="18" charset="-127"/>
              </a:rPr>
              <a:t>도커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 </a:t>
            </a:r>
            <a:r>
              <a:rPr kumimoji="1" lang="ko-KR" altLang="en-US" dirty="0" err="1">
                <a:latin typeface="THELetsL" panose="02020503020101020101" pitchFamily="18" charset="-127"/>
                <a:ea typeface="THELetsL" panose="02020503020101020101" pitchFamily="18" charset="-127"/>
              </a:rPr>
              <a:t>컴포즈</a:t>
            </a:r>
            <a:r>
              <a:rPr kumimoji="1" lang="en-US" altLang="ko-KR" dirty="0">
                <a:latin typeface="THELetsL" panose="02020503020101020101" pitchFamily="18" charset="-127"/>
                <a:ea typeface="THELetsL" panose="02020503020101020101" pitchFamily="18" charset="-127"/>
              </a:rPr>
              <a:t>: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 여러 개의 컨테이너를 작동시키는 </a:t>
            </a:r>
            <a:r>
              <a:rPr kumimoji="1" lang="ko-KR" altLang="en-US" dirty="0" err="1">
                <a:latin typeface="THELetsL" panose="02020503020101020101" pitchFamily="18" charset="-127"/>
                <a:ea typeface="THELetsL" panose="02020503020101020101" pitchFamily="18" charset="-127"/>
              </a:rPr>
              <a:t>도커</a:t>
            </a:r>
            <a:r>
              <a:rPr kumimoji="1" lang="ko-KR" altLang="en-US" dirty="0">
                <a:latin typeface="THELetsL" panose="02020503020101020101" pitchFamily="18" charset="-127"/>
                <a:ea typeface="THELetsL" panose="02020503020101020101" pitchFamily="18" charset="-127"/>
              </a:rPr>
              <a:t> 어플리케이션 </a:t>
            </a:r>
            <a:endParaRPr kumimoji="1" lang="en-US" altLang="ko-KR" dirty="0">
              <a:latin typeface="THELetsL" panose="02020503020101020101" pitchFamily="18" charset="-127"/>
              <a:ea typeface="THELetsL" panose="02020503020101020101" pitchFamily="18" charset="-127"/>
            </a:endParaRPr>
          </a:p>
          <a:p>
            <a:endParaRPr kumimoji="1" lang="en-US" altLang="ko-KR" dirty="0">
              <a:latin typeface="THELetsL" panose="02020503020101020101" pitchFamily="18" charset="-127"/>
              <a:ea typeface="THELetsL" panose="02020503020101020101" pitchFamily="18" charset="-127"/>
            </a:endParaRPr>
          </a:p>
          <a:p>
            <a:endParaRPr kumimoji="1" lang="en-US" altLang="ko-KR" dirty="0">
              <a:latin typeface="THELetsL" panose="02020503020101020101" pitchFamily="18" charset="-127"/>
              <a:ea typeface="THELetsL" panose="02020503020101020101" pitchFamily="18" charset="-127"/>
            </a:endParaRPr>
          </a:p>
          <a:p>
            <a:endParaRPr kumimoji="1" lang="en-US" altLang="ko-KR" dirty="0">
              <a:latin typeface="THELetsL" panose="02020503020101020101" pitchFamily="18" charset="-127"/>
              <a:ea typeface="THELetsL" panose="02020503020101020101" pitchFamily="18" charset="-127"/>
            </a:endParaRPr>
          </a:p>
          <a:p>
            <a:endParaRPr kumimoji="1" lang="en-US" altLang="ko-KR" dirty="0">
              <a:latin typeface="THELetsL" panose="02020503020101020101" pitchFamily="18" charset="-127"/>
              <a:ea typeface="THELetsL" panose="02020503020101020101" pitchFamily="18" charset="-127"/>
            </a:endParaRPr>
          </a:p>
          <a:p>
            <a:endParaRPr kumimoji="1" lang="en-US" altLang="ko-KR" dirty="0">
              <a:latin typeface="THELetsL" panose="02020503020101020101" pitchFamily="18" charset="-127"/>
              <a:ea typeface="THELetsL" panose="02020503020101020101" pitchFamily="18" charset="-127"/>
            </a:endParaRPr>
          </a:p>
          <a:p>
            <a:endParaRPr kumimoji="1" lang="en-US" altLang="ko-KR" dirty="0">
              <a:latin typeface="THELetsL" panose="02020503020101020101" pitchFamily="18" charset="-127"/>
              <a:ea typeface="THELetsL" panose="02020503020101020101" pitchFamily="18" charset="-127"/>
            </a:endParaRPr>
          </a:p>
          <a:p>
            <a:r>
              <a:rPr kumimoji="1" lang="en-US" altLang="ko-KR" dirty="0">
                <a:latin typeface="THELetsL" panose="02020503020101020101" pitchFamily="18" charset="-127"/>
                <a:ea typeface="THELetsL" panose="02020503020101020101" pitchFamily="18" charset="-127"/>
                <a:hlinkClick r:id="rId3"/>
              </a:rPr>
              <a:t>https://www.44bits.io/ko/post/almost-perfect-development-environment-with-docker-and-docker-compose#%EA%B0%9C%EB%B0%9C-%ED%99%98%EA%B2%BD-%EA%B5%AC%EC%84%B1%EC%9D%B4%EB%9D%BC%EB%8A%94-%EC%96%B4%EB%A0%A4%EC%9B%80</a:t>
            </a:r>
            <a:endParaRPr kumimoji="1" lang="ko-KR" altLang="en-US" dirty="0">
              <a:latin typeface="THELetsL" panose="02020503020101020101" pitchFamily="18" charset="-127"/>
              <a:ea typeface="THELets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5161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00"/>
                            </p:stCondLst>
                            <p:childTnLst>
                              <p:par>
                                <p:cTn id="30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6" grpId="0" animBg="1"/>
    </p:bld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5104</TotalTime>
  <Words>1669</Words>
  <Application>Microsoft Macintosh PowerPoint</Application>
  <PresentationFormat>와이드스크린</PresentationFormat>
  <Paragraphs>139</Paragraphs>
  <Slides>21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맑은 고딕</vt:lpstr>
      <vt:lpstr>THELetsL</vt:lpstr>
      <vt:lpstr>Arial</vt:lpstr>
      <vt:lpstr>Calibri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김원경</cp:lastModifiedBy>
  <cp:revision>51</cp:revision>
  <dcterms:created xsi:type="dcterms:W3CDTF">2019-04-09T05:50:22Z</dcterms:created>
  <dcterms:modified xsi:type="dcterms:W3CDTF">2020-11-03T15:37:58Z</dcterms:modified>
</cp:coreProperties>
</file>

<file path=docProps/thumbnail.jpeg>
</file>